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notesSlides/notesSlide23.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charts/chart3.xml" ContentType="application/vnd.openxmlformats-officedocument.drawingml.chart+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tags/tag1.xml" ContentType="application/vnd.openxmlformats-officedocument.presentationml.tags+xml"/>
  <Override PartName="/ppt/diagrams/quickStyle18.xml" ContentType="application/vnd.openxmlformats-officedocument.drawingml.diagramStyl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charts/chart4.xml" ContentType="application/vnd.openxmlformats-officedocument.drawingml.chart+xml"/>
  <Override PartName="/ppt/diagrams/layout14.xml" ContentType="application/vnd.openxmlformats-officedocument.drawingml.diagramLayout+xml"/>
  <Override PartName="/ppt/diagrams/colors17.xml" ContentType="application/vnd.openxmlformats-officedocument.drawingml.diagramColor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Default Extension="wmf" ContentType="image/x-wmf"/>
  <Default Extension="xls" ContentType="application/vnd.ms-excel"/>
  <Override PartName="/ppt/diagrams/data11.xml" ContentType="application/vnd.openxmlformats-officedocument.drawingml.diagramData+xml"/>
  <Override PartName="/ppt/tags/tag2.xml" ContentType="application/vnd.openxmlformats-officedocument.presentationml.tags+xml"/>
  <Override PartName="/ppt/notesSlides/notesSlide18.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21.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charts/chart5.xml" ContentType="application/vnd.openxmlformats-officedocument.drawingml.chart+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charts/chart1.xml" ContentType="application/vnd.openxmlformats-officedocument.drawingml.chart+xml"/>
  <Override PartName="/ppt/diagrams/colors14.xml" ContentType="application/vnd.openxmlformats-officedocument.drawingml.diagramColors+xml"/>
  <Override PartName="/ppt/tags/tag10.xml" ContentType="application/vnd.openxmlformats-officedocument.presentationml.tags+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tags/tag3.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charts/chart6.xml" ContentType="application/vnd.openxmlformats-officedocument.drawingml.chart+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charts/chart2.xml" ContentType="application/vnd.openxmlformats-officedocument.drawingml.chart+xml"/>
  <Override PartName="/ppt/diagrams/colors15.xml" ContentType="application/vnd.openxmlformats-officedocument.drawingml.diagramColors+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8"/>
  </p:notesMasterIdLst>
  <p:handoutMasterIdLst>
    <p:handoutMasterId r:id="rId29"/>
  </p:handoutMasterIdLst>
  <p:sldIdLst>
    <p:sldId id="443" r:id="rId2"/>
    <p:sldId id="544" r:id="rId3"/>
    <p:sldId id="551" r:id="rId4"/>
    <p:sldId id="548" r:id="rId5"/>
    <p:sldId id="549" r:id="rId6"/>
    <p:sldId id="515" r:id="rId7"/>
    <p:sldId id="527" r:id="rId8"/>
    <p:sldId id="516" r:id="rId9"/>
    <p:sldId id="552" r:id="rId10"/>
    <p:sldId id="553" r:id="rId11"/>
    <p:sldId id="554" r:id="rId12"/>
    <p:sldId id="555" r:id="rId13"/>
    <p:sldId id="557" r:id="rId14"/>
    <p:sldId id="556" r:id="rId15"/>
    <p:sldId id="509" r:id="rId16"/>
    <p:sldId id="540" r:id="rId17"/>
    <p:sldId id="543" r:id="rId18"/>
    <p:sldId id="533" r:id="rId19"/>
    <p:sldId id="558" r:id="rId20"/>
    <p:sldId id="564" r:id="rId21"/>
    <p:sldId id="565" r:id="rId22"/>
    <p:sldId id="561" r:id="rId23"/>
    <p:sldId id="562" r:id="rId24"/>
    <p:sldId id="563" r:id="rId25"/>
    <p:sldId id="566" r:id="rId26"/>
    <p:sldId id="537" r:id="rId27"/>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3399"/>
    <a:srgbClr val="00664D"/>
    <a:srgbClr val="003366"/>
    <a:srgbClr val="FF9966"/>
    <a:srgbClr val="00264C"/>
    <a:srgbClr val="9592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8" autoAdjust="0"/>
    <p:restoredTop sz="82364" autoAdjust="0"/>
  </p:normalViewPr>
  <p:slideViewPr>
    <p:cSldViewPr snapToObjects="1">
      <p:cViewPr varScale="1">
        <p:scale>
          <a:sx n="57" d="100"/>
          <a:sy n="57" d="100"/>
        </p:scale>
        <p:origin x="-864" y="-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030"/>
    </p:cViewPr>
  </p:sorterViewPr>
  <p:notesViewPr>
    <p:cSldViewPr snapToObjects="1">
      <p:cViewPr varScale="1">
        <p:scale>
          <a:sx n="66" d="100"/>
          <a:sy n="66" d="100"/>
        </p:scale>
        <p:origin x="0" y="0"/>
      </p:cViewPr>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uceulem\My%20Documents\Vault\AAP\OZ\JOnG!\Cohorte_0jarigen\4&amp;8M\Data%20JOnG!\SPSS_Analyses\8M\Outputs\All\20101029_Data8M_ALL_8&amp;9M_FigurenM_KT_Oud&amp;Nieuw.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uceulem\My%20Documents\Vault\AAP\OZ\JOnG!\Cohorte_0jarigen\4&amp;8M\Data%20JOnG!\SPSS_Analyses\8M\Outputs\All\20101029_Data8M_ALL_8&amp;9M_FigurenM_KT_Oud&amp;Nieuw.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uceulem\My%20Documents\Vault\AAP\OZ\JOnG!\Cohorte_0jarigen\4&amp;8M\Data%20JOnG!\SPSS_Analyses\8M\Outputs\All\20101029_Data8M_ALL_8&amp;9M_FigurenM_KT_Oud&amp;Nieuw.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uceulem\My%20Documents\Vault\AAP\OZ\JOnG!\Cohorte_0jarigen\4&amp;8M\Data%20JOnG!\SPSS_Analyses\8M\Outputs\All\20101029_Data8M_ALL_8&amp;9M_FigurenPERF.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auceulem\My%20Documents\Vault\AAP\OZ\JOnG!\Cohorte_0jarigen\24M\Data_JOnG!_24M\Outputs\1vs3\20101112_Data8M&amp;9M&amp;24M_Performanc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0.38426099655036788"/>
          <c:y val="7.8590993899776626E-2"/>
          <c:w val="0.55092841674089166"/>
          <c:h val="0.68563867091874076"/>
        </c:manualLayout>
      </c:layout>
      <c:barChart>
        <c:barDir val="col"/>
        <c:grouping val="clustered"/>
        <c:ser>
          <c:idx val="0"/>
          <c:order val="0"/>
          <c:spPr>
            <a:solidFill>
              <a:srgbClr val="9999FF"/>
            </a:solidFill>
            <a:ln w="12700">
              <a:solidFill>
                <a:srgbClr val="000000"/>
              </a:solidFill>
              <a:prstDash val="solid"/>
            </a:ln>
          </c:spPr>
          <c:dPt>
            <c:idx val="0"/>
            <c:spPr>
              <a:solidFill>
                <a:srgbClr val="003366"/>
              </a:solidFill>
              <a:ln w="12700">
                <a:solidFill>
                  <a:srgbClr val="000000"/>
                </a:solidFill>
                <a:prstDash val="solid"/>
              </a:ln>
            </c:spPr>
          </c:dPt>
          <c:dLbls>
            <c:spPr>
              <a:noFill/>
              <a:ln w="25400">
                <a:noFill/>
              </a:ln>
            </c:spPr>
            <c:txPr>
              <a:bodyPr/>
              <a:lstStyle/>
              <a:p>
                <a:pPr>
                  <a:defRPr sz="1200" b="1" i="0" u="none" strike="noStrike" baseline="0">
                    <a:solidFill>
                      <a:srgbClr val="000000"/>
                    </a:solidFill>
                    <a:latin typeface="Arial"/>
                    <a:ea typeface="Arial"/>
                    <a:cs typeface="Arial"/>
                  </a:defRPr>
                </a:pPr>
                <a:endParaRPr lang="nl-BE"/>
              </a:p>
            </c:txPr>
            <c:showVal val="1"/>
          </c:dLbls>
          <c:cat>
            <c:strRef>
              <c:f>Blad1!$A$2:$B$2</c:f>
              <c:strCache>
                <c:ptCount val="2"/>
                <c:pt idx="0">
                  <c:v>Oude aantal</c:v>
                </c:pt>
                <c:pt idx="1">
                  <c:v>Nieuwe aantal</c:v>
                </c:pt>
              </c:strCache>
            </c:strRef>
          </c:cat>
          <c:val>
            <c:numRef>
              <c:f>Blad1!$A$4:$B$4</c:f>
              <c:numCache>
                <c:formatCode>General</c:formatCode>
                <c:ptCount val="2"/>
                <c:pt idx="0">
                  <c:v>1.9400000000000006</c:v>
                </c:pt>
                <c:pt idx="1">
                  <c:v>2.3099999999999987</c:v>
                </c:pt>
              </c:numCache>
            </c:numRef>
          </c:val>
        </c:ser>
        <c:dLbls>
          <c:showVal val="1"/>
        </c:dLbls>
        <c:gapWidth val="10"/>
        <c:axId val="70922624"/>
        <c:axId val="70924160"/>
      </c:barChart>
      <c:catAx>
        <c:axId val="70922624"/>
        <c:scaling>
          <c:orientation val="minMax"/>
        </c:scaling>
        <c:axPos val="b"/>
        <c:numFmt formatCode="General" sourceLinked="1"/>
        <c:tickLblPos val="nextTo"/>
        <c:spPr>
          <a:ln w="3175">
            <a:solidFill>
              <a:srgbClr val="000000"/>
            </a:solidFill>
            <a:prstDash val="solid"/>
          </a:ln>
        </c:spPr>
        <c:txPr>
          <a:bodyPr rot="-5400000" vert="horz"/>
          <a:lstStyle/>
          <a:p>
            <a:pPr>
              <a:defRPr sz="1200" b="1" i="0" u="none" strike="noStrike" baseline="0">
                <a:solidFill>
                  <a:srgbClr val="000000"/>
                </a:solidFill>
                <a:latin typeface="Arial"/>
                <a:ea typeface="Arial"/>
                <a:cs typeface="Arial"/>
              </a:defRPr>
            </a:pPr>
            <a:endParaRPr lang="nl-BE"/>
          </a:p>
        </c:txPr>
        <c:crossAx val="70924160"/>
        <c:crosses val="autoZero"/>
        <c:auto val="1"/>
        <c:lblAlgn val="ctr"/>
        <c:lblOffset val="100"/>
        <c:tickLblSkip val="1"/>
        <c:tickMarkSkip val="1"/>
      </c:catAx>
      <c:valAx>
        <c:axId val="70924160"/>
        <c:scaling>
          <c:orientation val="minMax"/>
          <c:max val="2.5"/>
          <c:min val="0"/>
        </c:scaling>
        <c:axPos val="l"/>
        <c:title>
          <c:tx>
            <c:rich>
              <a:bodyPr/>
              <a:lstStyle/>
              <a:p>
                <a:pPr>
                  <a:defRPr sz="1200" b="1" i="0" u="none" strike="noStrike" baseline="0">
                    <a:solidFill>
                      <a:srgbClr val="000000"/>
                    </a:solidFill>
                    <a:latin typeface="Arial"/>
                    <a:ea typeface="Arial"/>
                    <a:cs typeface="Arial"/>
                  </a:defRPr>
                </a:pPr>
                <a:r>
                  <a:rPr lang="nl-NL"/>
                  <a:t>Gemiddelde kijktijd (sec)</a:t>
                </a:r>
              </a:p>
            </c:rich>
          </c:tx>
          <c:layout>
            <c:manualLayout>
              <c:xMode val="edge"/>
              <c:yMode val="edge"/>
              <c:x val="7.4074560124429034E-2"/>
              <c:y val="0.16260219505082232"/>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nl-BE"/>
          </a:p>
        </c:txPr>
        <c:crossAx val="70922624"/>
        <c:crosses val="autoZero"/>
        <c:crossBetween val="between"/>
      </c:valAx>
      <c:spPr>
        <a:noFill/>
        <a:ln w="3175">
          <a:solidFill>
            <a:srgbClr val="000000"/>
          </a:solidFill>
          <a:prstDash val="solid"/>
        </a:ln>
      </c:spPr>
    </c:plotArea>
    <c:plotVisOnly val="1"/>
    <c:dispBlanksAs val="gap"/>
  </c:chart>
  <c:spPr>
    <a:solidFill>
      <a:srgbClr val="FFFFFF"/>
    </a:solidFill>
    <a:ln w="3175">
      <a:solidFill>
        <a:srgbClr val="000000"/>
      </a:solidFill>
      <a:prstDash val="solid"/>
    </a:ln>
  </c:spPr>
  <c:txPr>
    <a:bodyPr/>
    <a:lstStyle/>
    <a:p>
      <a:pPr>
        <a:defRPr sz="1200" b="1" i="0" u="none" strike="noStrike" baseline="0">
          <a:solidFill>
            <a:srgbClr val="000000"/>
          </a:solidFill>
          <a:latin typeface="Arial"/>
          <a:ea typeface="Arial"/>
          <a:cs typeface="Arial"/>
        </a:defRPr>
      </a:pPr>
      <a:endParaRPr lang="nl-B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0.38073394495412843"/>
          <c:y val="7.8804347826086973E-2"/>
          <c:w val="0.55504587155963492"/>
          <c:h val="0.68478260869565222"/>
        </c:manualLayout>
      </c:layout>
      <c:barChart>
        <c:barDir val="col"/>
        <c:grouping val="clustered"/>
        <c:varyColors val="1"/>
        <c:ser>
          <c:idx val="0"/>
          <c:order val="0"/>
          <c:spPr>
            <a:solidFill>
              <a:srgbClr val="9999FF"/>
            </a:solidFill>
            <a:ln w="12700">
              <a:solidFill>
                <a:srgbClr val="000000"/>
              </a:solidFill>
              <a:prstDash val="solid"/>
            </a:ln>
          </c:spPr>
          <c:dPt>
            <c:idx val="0"/>
            <c:spPr>
              <a:solidFill>
                <a:srgbClr val="003366"/>
              </a:solidFill>
              <a:ln w="12700">
                <a:solidFill>
                  <a:srgbClr val="000000"/>
                </a:solidFill>
                <a:prstDash val="solid"/>
              </a:ln>
            </c:spPr>
          </c:dPt>
          <c:dLbls>
            <c:spPr>
              <a:noFill/>
              <a:ln w="25400">
                <a:noFill/>
              </a:ln>
            </c:spPr>
            <c:txPr>
              <a:bodyPr/>
              <a:lstStyle/>
              <a:p>
                <a:pPr>
                  <a:defRPr sz="1200" b="1" i="0" u="none" strike="noStrike" baseline="0">
                    <a:solidFill>
                      <a:srgbClr val="000000"/>
                    </a:solidFill>
                    <a:latin typeface="Arial"/>
                    <a:ea typeface="Arial"/>
                    <a:cs typeface="Arial"/>
                  </a:defRPr>
                </a:pPr>
                <a:endParaRPr lang="nl-BE"/>
              </a:p>
            </c:txPr>
            <c:showVal val="1"/>
          </c:dLbls>
          <c:cat>
            <c:strRef>
              <c:f>'[20101029_Data8M_ALL_8&amp;9M_FigurenM_KT_Oud&amp;Nieuw.xls]Blad1'!$A$2,'[20101029_Data8M_ALL_8&amp;9M_FigurenM_KT_Oud&amp;Nieuw.xls]Blad1'!$B$2</c:f>
              <c:strCache>
                <c:ptCount val="2"/>
                <c:pt idx="0">
                  <c:v>Oude aantal</c:v>
                </c:pt>
                <c:pt idx="1">
                  <c:v>Nieuwe aantal</c:v>
                </c:pt>
              </c:strCache>
            </c:strRef>
          </c:cat>
          <c:val>
            <c:numRef>
              <c:f>Blad1!$A$3:$B$3</c:f>
              <c:numCache>
                <c:formatCode>General</c:formatCode>
                <c:ptCount val="2"/>
                <c:pt idx="0">
                  <c:v>1.78</c:v>
                </c:pt>
                <c:pt idx="1">
                  <c:v>2.82</c:v>
                </c:pt>
              </c:numCache>
            </c:numRef>
          </c:val>
        </c:ser>
        <c:dLbls>
          <c:showVal val="1"/>
        </c:dLbls>
        <c:gapWidth val="10"/>
        <c:axId val="70846720"/>
        <c:axId val="70860800"/>
      </c:barChart>
      <c:catAx>
        <c:axId val="70846720"/>
        <c:scaling>
          <c:orientation val="minMax"/>
        </c:scaling>
        <c:axPos val="b"/>
        <c:numFmt formatCode="General" sourceLinked="1"/>
        <c:tickLblPos val="nextTo"/>
        <c:spPr>
          <a:ln w="3175">
            <a:solidFill>
              <a:srgbClr val="000000"/>
            </a:solidFill>
            <a:prstDash val="solid"/>
          </a:ln>
        </c:spPr>
        <c:txPr>
          <a:bodyPr rot="-5400000" vert="horz"/>
          <a:lstStyle/>
          <a:p>
            <a:pPr>
              <a:defRPr sz="1200" b="1" i="0" u="none" strike="noStrike" baseline="0">
                <a:solidFill>
                  <a:srgbClr val="000000"/>
                </a:solidFill>
                <a:latin typeface="Arial"/>
                <a:ea typeface="Arial"/>
                <a:cs typeface="Arial"/>
              </a:defRPr>
            </a:pPr>
            <a:endParaRPr lang="nl-BE"/>
          </a:p>
        </c:txPr>
        <c:crossAx val="70860800"/>
        <c:crosses val="autoZero"/>
        <c:auto val="1"/>
        <c:lblAlgn val="ctr"/>
        <c:lblOffset val="100"/>
        <c:tickLblSkip val="1"/>
        <c:tickMarkSkip val="1"/>
      </c:catAx>
      <c:valAx>
        <c:axId val="70860800"/>
        <c:scaling>
          <c:orientation val="minMax"/>
        </c:scaling>
        <c:axPos val="l"/>
        <c:title>
          <c:tx>
            <c:rich>
              <a:bodyPr/>
              <a:lstStyle/>
              <a:p>
                <a:pPr>
                  <a:defRPr sz="1200" b="1" i="0" u="none" strike="noStrike" baseline="0">
                    <a:solidFill>
                      <a:srgbClr val="000000"/>
                    </a:solidFill>
                    <a:latin typeface="Arial"/>
                    <a:ea typeface="Arial"/>
                    <a:cs typeface="Arial"/>
                  </a:defRPr>
                </a:pPr>
                <a:r>
                  <a:rPr lang="nl-NL"/>
                  <a:t>Gemiddelde kijktijd (sec)</a:t>
                </a:r>
              </a:p>
            </c:rich>
          </c:tx>
          <c:layout>
            <c:manualLayout>
              <c:xMode val="edge"/>
              <c:yMode val="edge"/>
              <c:x val="7.3394495412844124E-2"/>
              <c:y val="0.16304347826086971"/>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nl-BE"/>
          </a:p>
        </c:txPr>
        <c:crossAx val="70846720"/>
        <c:crosses val="autoZero"/>
        <c:crossBetween val="between"/>
      </c:valAx>
      <c:spPr>
        <a:solidFill>
          <a:srgbClr val="FFFFFF"/>
        </a:solidFill>
        <a:ln w="3175">
          <a:solidFill>
            <a:srgbClr val="000000"/>
          </a:solidFill>
          <a:prstDash val="solid"/>
        </a:ln>
      </c:spPr>
    </c:plotArea>
    <c:plotVisOnly val="1"/>
    <c:dispBlanksAs val="gap"/>
  </c:chart>
  <c:spPr>
    <a:solidFill>
      <a:srgbClr val="FFFFFF"/>
    </a:solidFill>
    <a:ln w="3175">
      <a:solidFill>
        <a:srgbClr val="000000"/>
      </a:solidFill>
      <a:prstDash val="solid"/>
    </a:ln>
  </c:spPr>
  <c:txPr>
    <a:bodyPr/>
    <a:lstStyle/>
    <a:p>
      <a:pPr>
        <a:defRPr sz="1200" b="1" i="0" u="none" strike="noStrike" baseline="0">
          <a:solidFill>
            <a:srgbClr val="000000"/>
          </a:solidFill>
          <a:latin typeface="Arial"/>
          <a:ea typeface="Arial"/>
          <a:cs typeface="Arial"/>
        </a:defRPr>
      </a:pPr>
      <a:endParaRPr lang="nl-B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0.38248933991877088"/>
          <c:y val="7.9019178701861995E-2"/>
          <c:w val="0.55299663602713833"/>
          <c:h val="0.68392461566094365"/>
        </c:manualLayout>
      </c:layout>
      <c:barChart>
        <c:barDir val="col"/>
        <c:grouping val="clustered"/>
        <c:ser>
          <c:idx val="0"/>
          <c:order val="0"/>
          <c:spPr>
            <a:solidFill>
              <a:srgbClr val="9999FF"/>
            </a:solidFill>
            <a:ln w="12700">
              <a:solidFill>
                <a:srgbClr val="000000"/>
              </a:solidFill>
              <a:prstDash val="solid"/>
            </a:ln>
          </c:spPr>
          <c:dPt>
            <c:idx val="0"/>
            <c:spPr>
              <a:solidFill>
                <a:srgbClr val="003366"/>
              </a:solidFill>
              <a:ln w="12700">
                <a:solidFill>
                  <a:srgbClr val="000000"/>
                </a:solidFill>
                <a:prstDash val="solid"/>
              </a:ln>
            </c:spPr>
          </c:dPt>
          <c:dLbls>
            <c:spPr>
              <a:noFill/>
              <a:ln w="25400">
                <a:noFill/>
              </a:ln>
            </c:spPr>
            <c:txPr>
              <a:bodyPr/>
              <a:lstStyle/>
              <a:p>
                <a:pPr>
                  <a:defRPr sz="1200" b="1" i="0" u="none" strike="noStrike" baseline="0">
                    <a:solidFill>
                      <a:srgbClr val="000000"/>
                    </a:solidFill>
                    <a:latin typeface="Arial"/>
                    <a:ea typeface="Arial"/>
                    <a:cs typeface="Arial"/>
                  </a:defRPr>
                </a:pPr>
                <a:endParaRPr lang="nl-BE"/>
              </a:p>
            </c:txPr>
            <c:showVal val="1"/>
          </c:dLbls>
          <c:cat>
            <c:strRef>
              <c:f>Blad1!$A$2:$B$2</c:f>
              <c:strCache>
                <c:ptCount val="2"/>
                <c:pt idx="0">
                  <c:v>Oude aantal</c:v>
                </c:pt>
                <c:pt idx="1">
                  <c:v>Nieuwe aantal</c:v>
                </c:pt>
              </c:strCache>
            </c:strRef>
          </c:cat>
          <c:val>
            <c:numRef>
              <c:f>Blad1!$A$5:$B$5</c:f>
              <c:numCache>
                <c:formatCode>General</c:formatCode>
                <c:ptCount val="2"/>
                <c:pt idx="0">
                  <c:v>2.3499999999999988</c:v>
                </c:pt>
                <c:pt idx="1">
                  <c:v>2.04</c:v>
                </c:pt>
              </c:numCache>
            </c:numRef>
          </c:val>
        </c:ser>
        <c:dLbls>
          <c:showVal val="1"/>
        </c:dLbls>
        <c:gapWidth val="10"/>
        <c:axId val="70881664"/>
        <c:axId val="70883200"/>
      </c:barChart>
      <c:catAx>
        <c:axId val="70881664"/>
        <c:scaling>
          <c:orientation val="minMax"/>
        </c:scaling>
        <c:axPos val="b"/>
        <c:numFmt formatCode="General" sourceLinked="1"/>
        <c:tickLblPos val="nextTo"/>
        <c:spPr>
          <a:ln w="3175">
            <a:solidFill>
              <a:srgbClr val="000000"/>
            </a:solidFill>
            <a:prstDash val="solid"/>
          </a:ln>
        </c:spPr>
        <c:txPr>
          <a:bodyPr rot="-5400000" vert="horz"/>
          <a:lstStyle/>
          <a:p>
            <a:pPr>
              <a:defRPr sz="1200" b="1" i="0" u="none" strike="noStrike" baseline="0">
                <a:solidFill>
                  <a:srgbClr val="000000"/>
                </a:solidFill>
                <a:latin typeface="Arial"/>
                <a:ea typeface="Arial"/>
                <a:cs typeface="Arial"/>
              </a:defRPr>
            </a:pPr>
            <a:endParaRPr lang="nl-BE"/>
          </a:p>
        </c:txPr>
        <c:crossAx val="70883200"/>
        <c:crossesAt val="0"/>
        <c:auto val="1"/>
        <c:lblAlgn val="ctr"/>
        <c:lblOffset val="100"/>
        <c:tickLblSkip val="1"/>
        <c:tickMarkSkip val="1"/>
      </c:catAx>
      <c:valAx>
        <c:axId val="70883200"/>
        <c:scaling>
          <c:orientation val="minMax"/>
          <c:max val="3"/>
          <c:min val="0"/>
        </c:scaling>
        <c:axPos val="l"/>
        <c:title>
          <c:tx>
            <c:rich>
              <a:bodyPr/>
              <a:lstStyle/>
              <a:p>
                <a:pPr>
                  <a:defRPr sz="1200" b="1" i="0" u="none" strike="noStrike" baseline="0">
                    <a:solidFill>
                      <a:srgbClr val="000000"/>
                    </a:solidFill>
                    <a:latin typeface="Arial"/>
                    <a:ea typeface="Arial"/>
                    <a:cs typeface="Arial"/>
                  </a:defRPr>
                </a:pPr>
                <a:r>
                  <a:rPr lang="nl-NL"/>
                  <a:t>Gemiddelde kijktijd (sec)</a:t>
                </a:r>
              </a:p>
            </c:rich>
          </c:tx>
          <c:layout>
            <c:manualLayout>
              <c:xMode val="edge"/>
              <c:yMode val="edge"/>
              <c:x val="7.3732718894009411E-2"/>
              <c:y val="0.16076322884707567"/>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nl-BE"/>
          </a:p>
        </c:txPr>
        <c:crossAx val="70881664"/>
        <c:crosses val="autoZero"/>
        <c:crossBetween val="between"/>
        <c:majorUnit val="0.5"/>
        <c:minorUnit val="0.1"/>
      </c:valAx>
      <c:spPr>
        <a:noFill/>
        <a:ln w="3175">
          <a:solidFill>
            <a:srgbClr val="000000"/>
          </a:solidFill>
          <a:prstDash val="solid"/>
        </a:ln>
      </c:spPr>
    </c:plotArea>
    <c:plotVisOnly val="1"/>
    <c:dispBlanksAs val="gap"/>
  </c:chart>
  <c:spPr>
    <a:solidFill>
      <a:srgbClr val="FFFFFF"/>
    </a:solidFill>
    <a:ln w="3175">
      <a:solidFill>
        <a:srgbClr val="000000"/>
      </a:solidFill>
      <a:prstDash val="solid"/>
    </a:ln>
  </c:spPr>
  <c:txPr>
    <a:bodyPr/>
    <a:lstStyle/>
    <a:p>
      <a:pPr>
        <a:defRPr sz="1200" b="1" i="0" u="none" strike="noStrike" baseline="0">
          <a:solidFill>
            <a:srgbClr val="000000"/>
          </a:solidFill>
          <a:latin typeface="Arial"/>
          <a:ea typeface="Arial"/>
          <a:cs typeface="Arial"/>
        </a:defRPr>
      </a:pPr>
      <a:endParaRPr lang="nl-BE"/>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nl-BE"/>
  <c:chart>
    <c:plotArea>
      <c:layout/>
      <c:barChart>
        <c:barDir val="bar"/>
        <c:grouping val="clustered"/>
        <c:ser>
          <c:idx val="0"/>
          <c:order val="0"/>
          <c:dPt>
            <c:idx val="0"/>
            <c:spPr>
              <a:solidFill>
                <a:srgbClr val="C00000"/>
              </a:solidFill>
            </c:spPr>
          </c:dPt>
          <c:dPt>
            <c:idx val="1"/>
            <c:spPr>
              <a:solidFill>
                <a:srgbClr val="FF9966"/>
              </a:solidFill>
            </c:spPr>
          </c:dPt>
          <c:dPt>
            <c:idx val="2"/>
            <c:spPr>
              <a:solidFill>
                <a:srgbClr val="92D050"/>
              </a:solidFill>
            </c:spPr>
          </c:dPt>
          <c:dPt>
            <c:idx val="3"/>
            <c:spPr>
              <a:solidFill>
                <a:srgbClr val="00B050"/>
              </a:solidFill>
            </c:spPr>
          </c:dPt>
          <c:dPt>
            <c:idx val="4"/>
            <c:spPr>
              <a:solidFill>
                <a:schemeClr val="bg1">
                  <a:lumMod val="85000"/>
                </a:schemeClr>
              </a:solidFill>
            </c:spPr>
          </c:dPt>
          <c:dLbls>
            <c:showVal val="1"/>
          </c:dLbls>
          <c:cat>
            <c:strRef>
              <c:f>Blad1!$A$1:$E$1</c:f>
              <c:strCache>
                <c:ptCount val="5"/>
                <c:pt idx="0">
                  <c:v>3x negatief</c:v>
                </c:pt>
                <c:pt idx="1">
                  <c:v>1x positief</c:v>
                </c:pt>
                <c:pt idx="2">
                  <c:v>2x positief</c:v>
                </c:pt>
                <c:pt idx="3">
                  <c:v>3x positief</c:v>
                </c:pt>
                <c:pt idx="4">
                  <c:v>Missing</c:v>
                </c:pt>
              </c:strCache>
            </c:strRef>
          </c:cat>
          <c:val>
            <c:numRef>
              <c:f>Blad1!$A$5:$E$5</c:f>
              <c:numCache>
                <c:formatCode>General</c:formatCode>
                <c:ptCount val="5"/>
                <c:pt idx="0">
                  <c:v>20</c:v>
                </c:pt>
                <c:pt idx="1">
                  <c:v>24</c:v>
                </c:pt>
                <c:pt idx="2">
                  <c:v>31</c:v>
                </c:pt>
                <c:pt idx="3">
                  <c:v>8</c:v>
                </c:pt>
                <c:pt idx="4">
                  <c:v>4</c:v>
                </c:pt>
              </c:numCache>
            </c:numRef>
          </c:val>
        </c:ser>
        <c:gapWidth val="50"/>
        <c:axId val="70415872"/>
        <c:axId val="70417408"/>
      </c:barChart>
      <c:catAx>
        <c:axId val="70415872"/>
        <c:scaling>
          <c:orientation val="minMax"/>
        </c:scaling>
        <c:axPos val="l"/>
        <c:tickLblPos val="nextTo"/>
        <c:crossAx val="70417408"/>
        <c:crosses val="autoZero"/>
        <c:auto val="1"/>
        <c:lblAlgn val="ctr"/>
        <c:lblOffset val="100"/>
      </c:catAx>
      <c:valAx>
        <c:axId val="70417408"/>
        <c:scaling>
          <c:orientation val="minMax"/>
        </c:scaling>
        <c:axPos val="b"/>
        <c:majorGridlines/>
        <c:numFmt formatCode="General" sourceLinked="1"/>
        <c:tickLblPos val="nextTo"/>
        <c:crossAx val="70415872"/>
        <c:crosses val="autoZero"/>
        <c:crossBetween val="between"/>
      </c:valAx>
    </c:plotArea>
    <c:plotVisOnly val="1"/>
  </c:chart>
  <c:txPr>
    <a:bodyPr/>
    <a:lstStyle/>
    <a:p>
      <a:pPr>
        <a:defRPr sz="1400" baseline="0"/>
      </a:pPr>
      <a:endParaRPr lang="nl-BE"/>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0.17401530740779597"/>
          <c:y val="4.7282608695652165E-2"/>
          <c:w val="0.82575951808195902"/>
          <c:h val="0.68661246148579269"/>
        </c:manualLayout>
      </c:layout>
      <c:barChart>
        <c:barDir val="col"/>
        <c:grouping val="clustered"/>
        <c:ser>
          <c:idx val="0"/>
          <c:order val="0"/>
          <c:tx>
            <c:strRef>
              <c:f>Groep!$A$2</c:f>
              <c:strCache>
                <c:ptCount val="1"/>
                <c:pt idx="0">
                  <c:v>1st round</c:v>
                </c:pt>
              </c:strCache>
            </c:strRef>
          </c:tx>
          <c:spPr>
            <a:solidFill>
              <a:srgbClr val="002060"/>
            </a:solidFill>
          </c:spPr>
          <c:dLbls>
            <c:txPr>
              <a:bodyPr/>
              <a:lstStyle/>
              <a:p>
                <a:pPr>
                  <a:defRPr sz="1400" b="1" i="0" baseline="0"/>
                </a:pPr>
                <a:endParaRPr lang="nl-BE"/>
              </a:p>
            </c:txPr>
            <c:showVal val="1"/>
          </c:dLbls>
          <c:cat>
            <c:strRef>
              <c:f>Groep!$B$1:$D$1</c:f>
              <c:strCache>
                <c:ptCount val="3"/>
                <c:pt idx="0">
                  <c:v>1st Expected Empty</c:v>
                </c:pt>
                <c:pt idx="1">
                  <c:v>More remaining</c:v>
                </c:pt>
                <c:pt idx="2">
                  <c:v>2nd Expected Empty</c:v>
                </c:pt>
              </c:strCache>
            </c:strRef>
          </c:cat>
          <c:val>
            <c:numRef>
              <c:f>Groep!$B$2:$D$2</c:f>
              <c:numCache>
                <c:formatCode>0.00</c:formatCode>
                <c:ptCount val="3"/>
                <c:pt idx="0">
                  <c:v>1.7953333333333334</c:v>
                </c:pt>
                <c:pt idx="1">
                  <c:v>4.1126666666666658</c:v>
                </c:pt>
                <c:pt idx="2">
                  <c:v>1.5606666666666666</c:v>
                </c:pt>
              </c:numCache>
            </c:numRef>
          </c:val>
        </c:ser>
        <c:ser>
          <c:idx val="1"/>
          <c:order val="1"/>
          <c:tx>
            <c:strRef>
              <c:f>Groep!$A$3</c:f>
              <c:strCache>
                <c:ptCount val="1"/>
                <c:pt idx="0">
                  <c:v>2nd round</c:v>
                </c:pt>
              </c:strCache>
            </c:strRef>
          </c:tx>
          <c:spPr>
            <a:solidFill>
              <a:schemeClr val="accent2">
                <a:lumMod val="40000"/>
                <a:lumOff val="60000"/>
              </a:schemeClr>
            </a:solidFill>
          </c:spPr>
          <c:dLbls>
            <c:dLbl>
              <c:idx val="0"/>
              <c:numFmt formatCode="#,##0.00" sourceLinked="0"/>
              <c:spPr/>
              <c:txPr>
                <a:bodyPr/>
                <a:lstStyle/>
                <a:p>
                  <a:pPr>
                    <a:defRPr sz="1400" b="1" i="0" baseline="0"/>
                  </a:pPr>
                  <a:endParaRPr lang="nl-BE"/>
                </a:p>
              </c:txPr>
            </c:dLbl>
            <c:dLbl>
              <c:idx val="1"/>
              <c:numFmt formatCode="#,##0.00" sourceLinked="0"/>
              <c:spPr/>
              <c:txPr>
                <a:bodyPr/>
                <a:lstStyle/>
                <a:p>
                  <a:pPr>
                    <a:defRPr sz="1400" b="1" i="0" baseline="0"/>
                  </a:pPr>
                  <a:endParaRPr lang="nl-BE"/>
                </a:p>
              </c:txPr>
            </c:dLbl>
            <c:dLbl>
              <c:idx val="2"/>
              <c:numFmt formatCode="#,##0.00" sourceLinked="0"/>
              <c:spPr/>
              <c:txPr>
                <a:bodyPr/>
                <a:lstStyle/>
                <a:p>
                  <a:pPr algn="ctr">
                    <a:defRPr lang="nl-NL" sz="1400" b="1" i="0" u="none" strike="noStrike" kern="1200" baseline="0">
                      <a:solidFill>
                        <a:sysClr val="windowText" lastClr="000000"/>
                      </a:solidFill>
                      <a:latin typeface="+mn-lt"/>
                      <a:ea typeface="+mn-ea"/>
                      <a:cs typeface="+mn-cs"/>
                    </a:defRPr>
                  </a:pPr>
                  <a:endParaRPr lang="nl-BE"/>
                </a:p>
              </c:txPr>
            </c:dLbl>
            <c:numFmt formatCode="#,##0.00" sourceLinked="0"/>
            <c:showVal val="1"/>
          </c:dLbls>
          <c:cat>
            <c:strRef>
              <c:f>Groep!$B$1:$D$1</c:f>
              <c:strCache>
                <c:ptCount val="3"/>
                <c:pt idx="0">
                  <c:v>1st Expected Empty</c:v>
                </c:pt>
                <c:pt idx="1">
                  <c:v>More remaining</c:v>
                </c:pt>
                <c:pt idx="2">
                  <c:v>2nd Expected Empty</c:v>
                </c:pt>
              </c:strCache>
            </c:strRef>
          </c:cat>
          <c:val>
            <c:numRef>
              <c:f>Groep!$B$3:$D$3</c:f>
              <c:numCache>
                <c:formatCode>0.00</c:formatCode>
                <c:ptCount val="3"/>
                <c:pt idx="0">
                  <c:v>1.4279999999999962</c:v>
                </c:pt>
                <c:pt idx="1">
                  <c:v>3.3880000000000003</c:v>
                </c:pt>
                <c:pt idx="2">
                  <c:v>1.408666666666667</c:v>
                </c:pt>
              </c:numCache>
            </c:numRef>
          </c:val>
        </c:ser>
        <c:gapWidth val="50"/>
        <c:axId val="247992704"/>
        <c:axId val="246649216"/>
      </c:barChart>
      <c:catAx>
        <c:axId val="247992704"/>
        <c:scaling>
          <c:orientation val="minMax"/>
        </c:scaling>
        <c:axPos val="b"/>
        <c:title>
          <c:tx>
            <c:rich>
              <a:bodyPr/>
              <a:lstStyle/>
              <a:p>
                <a:pPr>
                  <a:defRPr sz="1400" baseline="0"/>
                </a:pPr>
                <a:r>
                  <a:rPr lang="nl-NL" sz="1400" baseline="0"/>
                  <a:t>Trial type</a:t>
                </a:r>
              </a:p>
            </c:rich>
          </c:tx>
          <c:layout/>
        </c:title>
        <c:majorTickMark val="none"/>
        <c:tickLblPos val="nextTo"/>
        <c:txPr>
          <a:bodyPr/>
          <a:lstStyle/>
          <a:p>
            <a:pPr>
              <a:defRPr sz="1400" baseline="0">
                <a:latin typeface="+mn-lt"/>
                <a:cs typeface="Arial" pitchFamily="34" charset="0"/>
              </a:defRPr>
            </a:pPr>
            <a:endParaRPr lang="nl-BE"/>
          </a:p>
        </c:txPr>
        <c:crossAx val="246649216"/>
        <c:crosses val="autoZero"/>
        <c:auto val="1"/>
        <c:lblAlgn val="ctr"/>
        <c:lblOffset val="100"/>
      </c:catAx>
      <c:valAx>
        <c:axId val="246649216"/>
        <c:scaling>
          <c:orientation val="minMax"/>
        </c:scaling>
        <c:axPos val="l"/>
        <c:majorGridlines/>
        <c:title>
          <c:tx>
            <c:rich>
              <a:bodyPr/>
              <a:lstStyle/>
              <a:p>
                <a:pPr>
                  <a:defRPr sz="1400" baseline="0"/>
                </a:pPr>
                <a:r>
                  <a:rPr lang="nl-NL" sz="1400" baseline="0"/>
                  <a:t>Search Time (sec)</a:t>
                </a:r>
              </a:p>
            </c:rich>
          </c:tx>
          <c:layout/>
        </c:title>
        <c:numFmt formatCode="0.0" sourceLinked="0"/>
        <c:tickLblPos val="nextTo"/>
        <c:txPr>
          <a:bodyPr/>
          <a:lstStyle/>
          <a:p>
            <a:pPr>
              <a:defRPr sz="1400" baseline="0">
                <a:latin typeface="+mn-lt"/>
              </a:defRPr>
            </a:pPr>
            <a:endParaRPr lang="nl-BE"/>
          </a:p>
        </c:txPr>
        <c:crossAx val="247992704"/>
        <c:crosses val="autoZero"/>
        <c:crossBetween val="between"/>
      </c:valAx>
    </c:plotArea>
    <c:legend>
      <c:legendPos val="r"/>
      <c:layout>
        <c:manualLayout>
          <c:xMode val="edge"/>
          <c:yMode val="edge"/>
          <c:x val="0.75035889087670304"/>
          <c:y val="4.3478260869565223E-2"/>
          <c:w val="0.24542987962385518"/>
          <c:h val="0.19625299554946968"/>
        </c:manualLayout>
      </c:layout>
      <c:spPr>
        <a:solidFill>
          <a:schemeClr val="bg1"/>
        </a:solidFill>
      </c:spPr>
      <c:txPr>
        <a:bodyPr/>
        <a:lstStyle/>
        <a:p>
          <a:pPr>
            <a:defRPr sz="1200" b="1" i="0" baseline="0"/>
          </a:pPr>
          <a:endParaRPr lang="nl-BE"/>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nl-BE"/>
  <c:chart>
    <c:plotArea>
      <c:layout/>
      <c:barChart>
        <c:barDir val="bar"/>
        <c:grouping val="clustered"/>
        <c:ser>
          <c:idx val="0"/>
          <c:order val="0"/>
          <c:dPt>
            <c:idx val="1"/>
            <c:spPr>
              <a:solidFill>
                <a:srgbClr val="C00000"/>
              </a:solidFill>
            </c:spPr>
          </c:dPt>
          <c:dPt>
            <c:idx val="2"/>
            <c:spPr>
              <a:solidFill>
                <a:srgbClr val="FF9966"/>
              </a:solidFill>
            </c:spPr>
          </c:dPt>
          <c:dPt>
            <c:idx val="4"/>
            <c:spPr>
              <a:solidFill>
                <a:srgbClr val="00B050"/>
              </a:solidFill>
            </c:spPr>
          </c:dPt>
          <c:dLbls>
            <c:showVal val="1"/>
          </c:dLbls>
          <c:cat>
            <c:strRef>
              <c:f>Ind!$A$1:$E$1</c:f>
              <c:strCache>
                <c:ptCount val="5"/>
                <c:pt idx="0">
                  <c:v>4x negative</c:v>
                </c:pt>
                <c:pt idx="1">
                  <c:v>3x negative</c:v>
                </c:pt>
                <c:pt idx="2">
                  <c:v>2x positive</c:v>
                </c:pt>
                <c:pt idx="3">
                  <c:v>3x positive</c:v>
                </c:pt>
                <c:pt idx="4">
                  <c:v>4x positive</c:v>
                </c:pt>
              </c:strCache>
            </c:strRef>
          </c:cat>
          <c:val>
            <c:numRef>
              <c:f>Ind!$A$2:$E$2</c:f>
              <c:numCache>
                <c:formatCode>General</c:formatCode>
                <c:ptCount val="5"/>
                <c:pt idx="0">
                  <c:v>0</c:v>
                </c:pt>
                <c:pt idx="1">
                  <c:v>3</c:v>
                </c:pt>
                <c:pt idx="2">
                  <c:v>4</c:v>
                </c:pt>
                <c:pt idx="3">
                  <c:v>0</c:v>
                </c:pt>
                <c:pt idx="4">
                  <c:v>7</c:v>
                </c:pt>
              </c:numCache>
            </c:numRef>
          </c:val>
        </c:ser>
        <c:gapWidth val="50"/>
        <c:axId val="247068160"/>
        <c:axId val="247070080"/>
      </c:barChart>
      <c:catAx>
        <c:axId val="247068160"/>
        <c:scaling>
          <c:orientation val="minMax"/>
        </c:scaling>
        <c:axPos val="l"/>
        <c:title>
          <c:tx>
            <c:rich>
              <a:bodyPr/>
              <a:lstStyle/>
              <a:p>
                <a:pPr>
                  <a:defRPr/>
                </a:pPr>
                <a:r>
                  <a:rPr lang="nl-NL"/>
                  <a:t>Difference score </a:t>
                </a:r>
              </a:p>
              <a:p>
                <a:pPr>
                  <a:defRPr/>
                </a:pPr>
                <a:r>
                  <a:rPr lang="nl-NL"/>
                  <a:t>searching time </a:t>
                </a:r>
              </a:p>
            </c:rich>
          </c:tx>
          <c:layout/>
        </c:title>
        <c:numFmt formatCode="General" sourceLinked="1"/>
        <c:majorTickMark val="none"/>
        <c:tickLblPos val="nextTo"/>
        <c:crossAx val="247070080"/>
        <c:crosses val="autoZero"/>
        <c:auto val="1"/>
        <c:lblAlgn val="ctr"/>
        <c:lblOffset val="100"/>
      </c:catAx>
      <c:valAx>
        <c:axId val="247070080"/>
        <c:scaling>
          <c:orientation val="minMax"/>
        </c:scaling>
        <c:axPos val="b"/>
        <c:majorGridlines/>
        <c:minorGridlines/>
        <c:title>
          <c:tx>
            <c:rich>
              <a:bodyPr/>
              <a:lstStyle/>
              <a:p>
                <a:pPr>
                  <a:defRPr/>
                </a:pPr>
                <a:r>
                  <a:rPr lang="nl-NL"/>
                  <a:t>Number</a:t>
                </a:r>
                <a:r>
                  <a:rPr lang="nl-NL" baseline="0"/>
                  <a:t> of children</a:t>
                </a:r>
                <a:endParaRPr lang="nl-NL"/>
              </a:p>
            </c:rich>
          </c:tx>
          <c:layout/>
        </c:title>
        <c:numFmt formatCode="General" sourceLinked="1"/>
        <c:tickLblPos val="nextTo"/>
        <c:crossAx val="247068160"/>
        <c:crosses val="autoZero"/>
        <c:crossBetween val="between"/>
      </c:valAx>
    </c:plotArea>
    <c:plotVisOnly val="1"/>
    <c:dispBlanksAs val="gap"/>
  </c:chart>
  <c:txPr>
    <a:bodyPr/>
    <a:lstStyle/>
    <a:p>
      <a:pPr>
        <a:defRPr sz="1400" baseline="0"/>
      </a:pPr>
      <a:endParaRPr lang="nl-BE"/>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3399"/>
        </a:solidFill>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chemeClr val="accent1">
            <a:lumMod val="75000"/>
          </a:schemeClr>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chemeClr val="accent1">
            <a:lumMod val="75000"/>
          </a:schemeClr>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CFCAB36C-1376-4CBB-91C2-7FF454E030A1}" type="presOf" srcId="{04096A83-2D14-4F1D-B439-EDAA3BFF6F7E}" destId="{D87BC08A-4CDA-4F60-B81E-9AE888E9658E}" srcOrd="0" destOrd="0" presId="urn:microsoft.com/office/officeart/2005/8/layout/chevron1"/>
    <dgm:cxn modelId="{A759530A-379D-484C-BB97-91B9E3307AA7}" type="presOf" srcId="{21E56EDA-170E-49D7-9819-EBF30EF7DB31}" destId="{EB4712B4-8721-42D7-859E-E8810AB0FE4A}"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40751F38-8CB1-4E89-B055-2D8EE604B182}" type="presOf" srcId="{218E3937-C882-41CE-8A9C-F59CE5BB4FDB}" destId="{FF231596-66DF-416F-97A1-5758E65D3D21}" srcOrd="0" destOrd="0" presId="urn:microsoft.com/office/officeart/2005/8/layout/chevron1"/>
    <dgm:cxn modelId="{139C8302-39DE-439D-A816-06139ACEEA4F}" srcId="{218E3937-C882-41CE-8A9C-F59CE5BB4FDB}" destId="{36A191F8-E680-4540-8EAA-F22296E182D2}" srcOrd="2" destOrd="0" parTransId="{07F01BA4-A667-4A34-8988-7194AF8EBF2C}" sibTransId="{EB39C73A-54EF-4BFD-B31E-7A89BC63B671}"/>
    <dgm:cxn modelId="{E36E41F5-1F7B-4DD4-AC05-2EFE82CEE099}" type="presOf" srcId="{36A191F8-E680-4540-8EAA-F22296E182D2}" destId="{3795454D-0200-4D5B-8753-A9CE40D469D9}"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6527527C-93EB-4BD7-8B71-EAA846E438F3}" type="presOf" srcId="{FC386A14-4A24-4CCF-8BEC-3AC1900474FA}" destId="{6DE88F91-1069-4DF8-BCD2-F2F02492CA76}" srcOrd="0" destOrd="0" presId="urn:microsoft.com/office/officeart/2005/8/layout/chevron1"/>
    <dgm:cxn modelId="{F895EAA3-B914-4F99-9149-6EF09A6E6676}" type="presParOf" srcId="{FF231596-66DF-416F-97A1-5758E65D3D21}" destId="{6DE88F91-1069-4DF8-BCD2-F2F02492CA76}" srcOrd="0" destOrd="0" presId="urn:microsoft.com/office/officeart/2005/8/layout/chevron1"/>
    <dgm:cxn modelId="{91A16B7E-031D-46B1-89C1-412160C5D1FD}" type="presParOf" srcId="{FF231596-66DF-416F-97A1-5758E65D3D21}" destId="{EC70F612-8780-463B-B92D-D9859093F562}" srcOrd="1" destOrd="0" presId="urn:microsoft.com/office/officeart/2005/8/layout/chevron1"/>
    <dgm:cxn modelId="{F3ABEFB4-10A4-4C0D-A6DE-27F89F4D05B4}" type="presParOf" srcId="{FF231596-66DF-416F-97A1-5758E65D3D21}" destId="{EB4712B4-8721-42D7-859E-E8810AB0FE4A}" srcOrd="2" destOrd="0" presId="urn:microsoft.com/office/officeart/2005/8/layout/chevron1"/>
    <dgm:cxn modelId="{09D07068-7522-41DF-A063-C397793441C7}" type="presParOf" srcId="{FF231596-66DF-416F-97A1-5758E65D3D21}" destId="{FC289767-743D-491C-9A9C-24D2FDF44B67}" srcOrd="3" destOrd="0" presId="urn:microsoft.com/office/officeart/2005/8/layout/chevron1"/>
    <dgm:cxn modelId="{298BE948-EDA3-4B61-818B-998287839C1A}" type="presParOf" srcId="{FF231596-66DF-416F-97A1-5758E65D3D21}" destId="{3795454D-0200-4D5B-8753-A9CE40D469D9}" srcOrd="4" destOrd="0" presId="urn:microsoft.com/office/officeart/2005/8/layout/chevron1"/>
    <dgm:cxn modelId="{5E621C8F-7075-4931-ABB3-0AED4E18686F}" type="presParOf" srcId="{FF231596-66DF-416F-97A1-5758E65D3D21}" destId="{4A604CA2-2B92-4F30-9249-0FB5B670E7B4}" srcOrd="5" destOrd="0" presId="urn:microsoft.com/office/officeart/2005/8/layout/chevron1"/>
    <dgm:cxn modelId="{4AD8B180-8D7C-4921-9DB6-39317443D19E}"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664D"/>
        </a:solidFill>
        <a:ln>
          <a:solidFill>
            <a:schemeClr val="accent1"/>
          </a:solidFill>
        </a:ln>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rgbClr val="003399"/>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chemeClr val="accent1">
            <a:lumMod val="75000"/>
          </a:schemeClr>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75B8BCA8-3386-4591-9C23-9F27D29F58B9}" type="presOf" srcId="{218E3937-C882-41CE-8A9C-F59CE5BB4FDB}" destId="{FF231596-66DF-416F-97A1-5758E65D3D21}" srcOrd="0" destOrd="0" presId="urn:microsoft.com/office/officeart/2005/8/layout/chevron1"/>
    <dgm:cxn modelId="{C971C2B2-7B09-4658-826E-B756C397FEF4}" type="presOf" srcId="{21E56EDA-170E-49D7-9819-EBF30EF7DB31}" destId="{EB4712B4-8721-42D7-859E-E8810AB0FE4A}" srcOrd="0" destOrd="0" presId="urn:microsoft.com/office/officeart/2005/8/layout/chevron1"/>
    <dgm:cxn modelId="{67937033-F410-484F-8EE1-AE58475AE5DE}" type="presOf" srcId="{FC386A14-4A24-4CCF-8BEC-3AC1900474FA}" destId="{6DE88F91-1069-4DF8-BCD2-F2F02492CA76}" srcOrd="0" destOrd="0" presId="urn:microsoft.com/office/officeart/2005/8/layout/chevron1"/>
    <dgm:cxn modelId="{0F90F1FB-103F-41CF-8E70-6DCE87BF3F9A}" type="presOf" srcId="{36A191F8-E680-4540-8EAA-F22296E182D2}" destId="{3795454D-0200-4D5B-8753-A9CE40D469D9}"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139C8302-39DE-439D-A816-06139ACEEA4F}" srcId="{218E3937-C882-41CE-8A9C-F59CE5BB4FDB}" destId="{36A191F8-E680-4540-8EAA-F22296E182D2}" srcOrd="2" destOrd="0" parTransId="{07F01BA4-A667-4A34-8988-7194AF8EBF2C}" sibTransId="{EB39C73A-54EF-4BFD-B31E-7A89BC63B671}"/>
    <dgm:cxn modelId="{0B182C9A-B9EF-400A-B37D-A665366B33CB}" type="presOf" srcId="{04096A83-2D14-4F1D-B439-EDAA3BFF6F7E}" destId="{D87BC08A-4CDA-4F60-B81E-9AE888E9658E}"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AA029152-A329-4C63-8DA2-219DE07D6E5A}" type="presParOf" srcId="{FF231596-66DF-416F-97A1-5758E65D3D21}" destId="{6DE88F91-1069-4DF8-BCD2-F2F02492CA76}" srcOrd="0" destOrd="0" presId="urn:microsoft.com/office/officeart/2005/8/layout/chevron1"/>
    <dgm:cxn modelId="{473F05C2-8DD3-4C63-A3C0-89268DCF7153}" type="presParOf" srcId="{FF231596-66DF-416F-97A1-5758E65D3D21}" destId="{EC70F612-8780-463B-B92D-D9859093F562}" srcOrd="1" destOrd="0" presId="urn:microsoft.com/office/officeart/2005/8/layout/chevron1"/>
    <dgm:cxn modelId="{8A0C771A-32C0-454C-B210-500D96CCAAD4}" type="presParOf" srcId="{FF231596-66DF-416F-97A1-5758E65D3D21}" destId="{EB4712B4-8721-42D7-859E-E8810AB0FE4A}" srcOrd="2" destOrd="0" presId="urn:microsoft.com/office/officeart/2005/8/layout/chevron1"/>
    <dgm:cxn modelId="{951DEA16-CE0D-4EA3-B4FF-E648012EA324}" type="presParOf" srcId="{FF231596-66DF-416F-97A1-5758E65D3D21}" destId="{FC289767-743D-491C-9A9C-24D2FDF44B67}" srcOrd="3" destOrd="0" presId="urn:microsoft.com/office/officeart/2005/8/layout/chevron1"/>
    <dgm:cxn modelId="{4780B5C1-499C-4B93-8C72-C4C2F859CD87}" type="presParOf" srcId="{FF231596-66DF-416F-97A1-5758E65D3D21}" destId="{3795454D-0200-4D5B-8753-A9CE40D469D9}" srcOrd="4" destOrd="0" presId="urn:microsoft.com/office/officeart/2005/8/layout/chevron1"/>
    <dgm:cxn modelId="{5AB9CF17-434A-4159-8248-D7C92A192D00}" type="presParOf" srcId="{FF231596-66DF-416F-97A1-5758E65D3D21}" destId="{4A604CA2-2B92-4F30-9249-0FB5B670E7B4}" srcOrd="5" destOrd="0" presId="urn:microsoft.com/office/officeart/2005/8/layout/chevron1"/>
    <dgm:cxn modelId="{F93472B1-6FA8-46DC-8DBD-FA36359806C7}"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2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664D"/>
        </a:solidFill>
        <a:ln>
          <a:solidFill>
            <a:schemeClr val="accent1"/>
          </a:solidFill>
        </a:ln>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rgbClr val="003399"/>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chemeClr val="accent1">
            <a:lumMod val="75000"/>
          </a:schemeClr>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C6F80740-E746-4982-837C-A4DA08F8F00F}" type="presOf" srcId="{04096A83-2D14-4F1D-B439-EDAA3BFF6F7E}" destId="{D87BC08A-4CDA-4F60-B81E-9AE888E9658E}" srcOrd="0" destOrd="0" presId="urn:microsoft.com/office/officeart/2005/8/layout/chevron1"/>
    <dgm:cxn modelId="{4069C536-F6D2-4341-BC55-CB8EE75E7181}" type="presOf" srcId="{21E56EDA-170E-49D7-9819-EBF30EF7DB31}" destId="{EB4712B4-8721-42D7-859E-E8810AB0FE4A}"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EE9B97B1-6A9C-4734-BF42-962E3D261292}" type="presOf" srcId="{36A191F8-E680-4540-8EAA-F22296E182D2}" destId="{3795454D-0200-4D5B-8753-A9CE40D469D9}" srcOrd="0" destOrd="0" presId="urn:microsoft.com/office/officeart/2005/8/layout/chevron1"/>
    <dgm:cxn modelId="{139C8302-39DE-439D-A816-06139ACEEA4F}" srcId="{218E3937-C882-41CE-8A9C-F59CE5BB4FDB}" destId="{36A191F8-E680-4540-8EAA-F22296E182D2}" srcOrd="2" destOrd="0" parTransId="{07F01BA4-A667-4A34-8988-7194AF8EBF2C}" sibTransId="{EB39C73A-54EF-4BFD-B31E-7A89BC63B671}"/>
    <dgm:cxn modelId="{11B930B6-D11F-4FBD-9E02-A750028E5FF2}" type="presOf" srcId="{FC386A14-4A24-4CCF-8BEC-3AC1900474FA}" destId="{6DE88F91-1069-4DF8-BCD2-F2F02492CA76}"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2D1B5172-DEEF-4D0D-92E8-455F35147B56}" type="presOf" srcId="{218E3937-C882-41CE-8A9C-F59CE5BB4FDB}" destId="{FF231596-66DF-416F-97A1-5758E65D3D21}" srcOrd="0" destOrd="0" presId="urn:microsoft.com/office/officeart/2005/8/layout/chevron1"/>
    <dgm:cxn modelId="{44E2F9B7-C294-48BC-9462-FE88BCEC339F}" type="presParOf" srcId="{FF231596-66DF-416F-97A1-5758E65D3D21}" destId="{6DE88F91-1069-4DF8-BCD2-F2F02492CA76}" srcOrd="0" destOrd="0" presId="urn:microsoft.com/office/officeart/2005/8/layout/chevron1"/>
    <dgm:cxn modelId="{76F988DA-C279-40FB-892C-9C500F7A7BBA}" type="presParOf" srcId="{FF231596-66DF-416F-97A1-5758E65D3D21}" destId="{EC70F612-8780-463B-B92D-D9859093F562}" srcOrd="1" destOrd="0" presId="urn:microsoft.com/office/officeart/2005/8/layout/chevron1"/>
    <dgm:cxn modelId="{1B679DF6-3C6A-43EB-AF43-AE4FCFD16FBE}" type="presParOf" srcId="{FF231596-66DF-416F-97A1-5758E65D3D21}" destId="{EB4712B4-8721-42D7-859E-E8810AB0FE4A}" srcOrd="2" destOrd="0" presId="urn:microsoft.com/office/officeart/2005/8/layout/chevron1"/>
    <dgm:cxn modelId="{89A29F72-B6D1-4E6C-89DD-2D6E4B083924}" type="presParOf" srcId="{FF231596-66DF-416F-97A1-5758E65D3D21}" destId="{FC289767-743D-491C-9A9C-24D2FDF44B67}" srcOrd="3" destOrd="0" presId="urn:microsoft.com/office/officeart/2005/8/layout/chevron1"/>
    <dgm:cxn modelId="{CE7E96BB-6737-4695-BFA5-EFBC3B35F1D3}" type="presParOf" srcId="{FF231596-66DF-416F-97A1-5758E65D3D21}" destId="{3795454D-0200-4D5B-8753-A9CE40D469D9}" srcOrd="4" destOrd="0" presId="urn:microsoft.com/office/officeart/2005/8/layout/chevron1"/>
    <dgm:cxn modelId="{DFA8187D-D928-4A59-9D45-A8F84A945C7B}" type="presParOf" srcId="{FF231596-66DF-416F-97A1-5758E65D3D21}" destId="{4A604CA2-2B92-4F30-9249-0FB5B670E7B4}" srcOrd="5" destOrd="0" presId="urn:microsoft.com/office/officeart/2005/8/layout/chevron1"/>
    <dgm:cxn modelId="{29EC0246-F3D8-4683-953B-2F06D31D3909}"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664D"/>
        </a:solidFill>
        <a:ln>
          <a:solidFill>
            <a:schemeClr val="accent1"/>
          </a:solidFill>
        </a:ln>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rgbClr val="003399"/>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chemeClr val="accent1">
            <a:lumMod val="75000"/>
          </a:schemeClr>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44F36465-C8B5-4425-B342-81CDF90FB4F9}" srcId="{218E3937-C882-41CE-8A9C-F59CE5BB4FDB}" destId="{04096A83-2D14-4F1D-B439-EDAA3BFF6F7E}" srcOrd="3" destOrd="0" parTransId="{9D0B0003-C920-4AFE-A6FA-48853B55C08E}" sibTransId="{0843F6A1-3A67-438D-B680-A01E7EBFEDAC}"/>
    <dgm:cxn modelId="{254959E1-435A-4B4A-8EA9-C994E6516956}" type="presOf" srcId="{36A191F8-E680-4540-8EAA-F22296E182D2}" destId="{3795454D-0200-4D5B-8753-A9CE40D469D9}" srcOrd="0" destOrd="0" presId="urn:microsoft.com/office/officeart/2005/8/layout/chevron1"/>
    <dgm:cxn modelId="{991C2659-E970-4A58-AD11-6048FFE2584F}" srcId="{218E3937-C882-41CE-8A9C-F59CE5BB4FDB}" destId="{FC386A14-4A24-4CCF-8BEC-3AC1900474FA}" srcOrd="0" destOrd="0" parTransId="{ECAE79AB-283C-4693-9C17-76984DE9D109}" sibTransId="{5D40CAF5-2554-4344-A1FA-1D293E336AA9}"/>
    <dgm:cxn modelId="{F12C2B3E-DC39-423D-8CDF-33F4736DEF13}" type="presOf" srcId="{218E3937-C882-41CE-8A9C-F59CE5BB4FDB}" destId="{FF231596-66DF-416F-97A1-5758E65D3D21}" srcOrd="0" destOrd="0" presId="urn:microsoft.com/office/officeart/2005/8/layout/chevron1"/>
    <dgm:cxn modelId="{139C8302-39DE-439D-A816-06139ACEEA4F}" srcId="{218E3937-C882-41CE-8A9C-F59CE5BB4FDB}" destId="{36A191F8-E680-4540-8EAA-F22296E182D2}" srcOrd="2" destOrd="0" parTransId="{07F01BA4-A667-4A34-8988-7194AF8EBF2C}" sibTransId="{EB39C73A-54EF-4BFD-B31E-7A89BC63B671}"/>
    <dgm:cxn modelId="{FF5F7EC6-42EF-46BC-8EF6-202D0F68A484}" type="presOf" srcId="{FC386A14-4A24-4CCF-8BEC-3AC1900474FA}" destId="{6DE88F91-1069-4DF8-BCD2-F2F02492CA76}" srcOrd="0" destOrd="0" presId="urn:microsoft.com/office/officeart/2005/8/layout/chevron1"/>
    <dgm:cxn modelId="{BDE1E45C-78E2-412D-820A-0D37DF917C6C}" type="presOf" srcId="{21E56EDA-170E-49D7-9819-EBF30EF7DB31}" destId="{EB4712B4-8721-42D7-859E-E8810AB0FE4A}" srcOrd="0" destOrd="0" presId="urn:microsoft.com/office/officeart/2005/8/layout/chevron1"/>
    <dgm:cxn modelId="{366E0AA3-330F-49F0-AF91-147CB2D18BF7}" type="presOf" srcId="{04096A83-2D14-4F1D-B439-EDAA3BFF6F7E}" destId="{D87BC08A-4CDA-4F60-B81E-9AE888E9658E}"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4471D8A5-E211-43AB-984C-A0BCD9C29130}" type="presParOf" srcId="{FF231596-66DF-416F-97A1-5758E65D3D21}" destId="{6DE88F91-1069-4DF8-BCD2-F2F02492CA76}" srcOrd="0" destOrd="0" presId="urn:microsoft.com/office/officeart/2005/8/layout/chevron1"/>
    <dgm:cxn modelId="{4280FB8E-397D-4F06-95B3-10E031DD16CF}" type="presParOf" srcId="{FF231596-66DF-416F-97A1-5758E65D3D21}" destId="{EC70F612-8780-463B-B92D-D9859093F562}" srcOrd="1" destOrd="0" presId="urn:microsoft.com/office/officeart/2005/8/layout/chevron1"/>
    <dgm:cxn modelId="{C5958448-BB70-4FD8-96C1-6A13A1B2A24E}" type="presParOf" srcId="{FF231596-66DF-416F-97A1-5758E65D3D21}" destId="{EB4712B4-8721-42D7-859E-E8810AB0FE4A}" srcOrd="2" destOrd="0" presId="urn:microsoft.com/office/officeart/2005/8/layout/chevron1"/>
    <dgm:cxn modelId="{03BF252E-0BA9-461F-AEF3-2D3C39079A64}" type="presParOf" srcId="{FF231596-66DF-416F-97A1-5758E65D3D21}" destId="{FC289767-743D-491C-9A9C-24D2FDF44B67}" srcOrd="3" destOrd="0" presId="urn:microsoft.com/office/officeart/2005/8/layout/chevron1"/>
    <dgm:cxn modelId="{F7A5E50F-5630-424E-8393-3F3634274435}" type="presParOf" srcId="{FF231596-66DF-416F-97A1-5758E65D3D21}" destId="{3795454D-0200-4D5B-8753-A9CE40D469D9}" srcOrd="4" destOrd="0" presId="urn:microsoft.com/office/officeart/2005/8/layout/chevron1"/>
    <dgm:cxn modelId="{7AF2430E-2C94-4814-9471-FF8DFC03E959}" type="presParOf" srcId="{FF231596-66DF-416F-97A1-5758E65D3D21}" destId="{4A604CA2-2B92-4F30-9249-0FB5B670E7B4}" srcOrd="5" destOrd="0" presId="urn:microsoft.com/office/officeart/2005/8/layout/chevron1"/>
    <dgm:cxn modelId="{4F290BAF-B560-4584-9D23-9354830311B8}"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664D"/>
        </a:solidFill>
        <a:ln>
          <a:solidFill>
            <a:schemeClr val="accent1"/>
          </a:solidFill>
        </a:ln>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rgbClr val="003399"/>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chemeClr val="accent1">
            <a:lumMod val="75000"/>
          </a:schemeClr>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147A09E1-173B-455B-8A46-3BCD63E98767}" type="presOf" srcId="{04096A83-2D14-4F1D-B439-EDAA3BFF6F7E}" destId="{D87BC08A-4CDA-4F60-B81E-9AE888E9658E}"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AC857504-9CD5-44B6-AAF3-EB011918371E}" type="presOf" srcId="{FC386A14-4A24-4CCF-8BEC-3AC1900474FA}" destId="{6DE88F91-1069-4DF8-BCD2-F2F02492CA76}" srcOrd="0" destOrd="0" presId="urn:microsoft.com/office/officeart/2005/8/layout/chevron1"/>
    <dgm:cxn modelId="{991C2659-E970-4A58-AD11-6048FFE2584F}" srcId="{218E3937-C882-41CE-8A9C-F59CE5BB4FDB}" destId="{FC386A14-4A24-4CCF-8BEC-3AC1900474FA}" srcOrd="0" destOrd="0" parTransId="{ECAE79AB-283C-4693-9C17-76984DE9D109}" sibTransId="{5D40CAF5-2554-4344-A1FA-1D293E336AA9}"/>
    <dgm:cxn modelId="{C10A55E4-DC2A-4219-9990-D98765B1F847}" type="presOf" srcId="{218E3937-C882-41CE-8A9C-F59CE5BB4FDB}" destId="{FF231596-66DF-416F-97A1-5758E65D3D21}" srcOrd="0" destOrd="0" presId="urn:microsoft.com/office/officeart/2005/8/layout/chevron1"/>
    <dgm:cxn modelId="{139C8302-39DE-439D-A816-06139ACEEA4F}" srcId="{218E3937-C882-41CE-8A9C-F59CE5BB4FDB}" destId="{36A191F8-E680-4540-8EAA-F22296E182D2}" srcOrd="2" destOrd="0" parTransId="{07F01BA4-A667-4A34-8988-7194AF8EBF2C}" sibTransId="{EB39C73A-54EF-4BFD-B31E-7A89BC63B671}"/>
    <dgm:cxn modelId="{09BC297B-2EE8-493C-89A6-633D5C40F4CD}" type="presOf" srcId="{21E56EDA-170E-49D7-9819-EBF30EF7DB31}" destId="{EB4712B4-8721-42D7-859E-E8810AB0FE4A}" srcOrd="0" destOrd="0" presId="urn:microsoft.com/office/officeart/2005/8/layout/chevron1"/>
    <dgm:cxn modelId="{07C423D8-184A-427D-85F8-20DF141A4832}" type="presOf" srcId="{36A191F8-E680-4540-8EAA-F22296E182D2}" destId="{3795454D-0200-4D5B-8753-A9CE40D469D9}"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23098080-A0C3-4092-85B6-33463BA8DF8F}" type="presParOf" srcId="{FF231596-66DF-416F-97A1-5758E65D3D21}" destId="{6DE88F91-1069-4DF8-BCD2-F2F02492CA76}" srcOrd="0" destOrd="0" presId="urn:microsoft.com/office/officeart/2005/8/layout/chevron1"/>
    <dgm:cxn modelId="{CC7913E4-5489-4150-AE3A-5CAEB229ED17}" type="presParOf" srcId="{FF231596-66DF-416F-97A1-5758E65D3D21}" destId="{EC70F612-8780-463B-B92D-D9859093F562}" srcOrd="1" destOrd="0" presId="urn:microsoft.com/office/officeart/2005/8/layout/chevron1"/>
    <dgm:cxn modelId="{065E1600-DDF8-4370-B16D-F8A04DBEB929}" type="presParOf" srcId="{FF231596-66DF-416F-97A1-5758E65D3D21}" destId="{EB4712B4-8721-42D7-859E-E8810AB0FE4A}" srcOrd="2" destOrd="0" presId="urn:microsoft.com/office/officeart/2005/8/layout/chevron1"/>
    <dgm:cxn modelId="{91596A5D-03B9-48D9-B81E-2F7D522BCD05}" type="presParOf" srcId="{FF231596-66DF-416F-97A1-5758E65D3D21}" destId="{FC289767-743D-491C-9A9C-24D2FDF44B67}" srcOrd="3" destOrd="0" presId="urn:microsoft.com/office/officeart/2005/8/layout/chevron1"/>
    <dgm:cxn modelId="{92106AE5-35C1-477E-A517-BCAE7CD79C5C}" type="presParOf" srcId="{FF231596-66DF-416F-97A1-5758E65D3D21}" destId="{3795454D-0200-4D5B-8753-A9CE40D469D9}" srcOrd="4" destOrd="0" presId="urn:microsoft.com/office/officeart/2005/8/layout/chevron1"/>
    <dgm:cxn modelId="{8EC7D33E-2E5B-4F2C-A8C9-2A5DCCA94F50}" type="presParOf" srcId="{FF231596-66DF-416F-97A1-5758E65D3D21}" destId="{4A604CA2-2B92-4F30-9249-0FB5B670E7B4}" srcOrd="5" destOrd="0" presId="urn:microsoft.com/office/officeart/2005/8/layout/chevron1"/>
    <dgm:cxn modelId="{260CF552-B0C8-4070-940C-FFAA920804B1}"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664D"/>
        </a:solidFill>
        <a:ln>
          <a:solidFill>
            <a:schemeClr val="accent1"/>
          </a:solidFill>
        </a:ln>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rgbClr val="00664D"/>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rgbClr val="003399"/>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850969FC-91DF-4236-B872-1CB4D8B65DC3}" type="presOf" srcId="{36A191F8-E680-4540-8EAA-F22296E182D2}" destId="{3795454D-0200-4D5B-8753-A9CE40D469D9}"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139C8302-39DE-439D-A816-06139ACEEA4F}" srcId="{218E3937-C882-41CE-8A9C-F59CE5BB4FDB}" destId="{36A191F8-E680-4540-8EAA-F22296E182D2}" srcOrd="2" destOrd="0" parTransId="{07F01BA4-A667-4A34-8988-7194AF8EBF2C}" sibTransId="{EB39C73A-54EF-4BFD-B31E-7A89BC63B671}"/>
    <dgm:cxn modelId="{2D4FED70-091A-416D-974E-81DF55A7F0EE}" type="presOf" srcId="{FC386A14-4A24-4CCF-8BEC-3AC1900474FA}" destId="{6DE88F91-1069-4DF8-BCD2-F2F02492CA76}" srcOrd="0" destOrd="0" presId="urn:microsoft.com/office/officeart/2005/8/layout/chevron1"/>
    <dgm:cxn modelId="{FD0B2FD3-3B0B-40EC-9639-B1B7B3C839FE}" type="presOf" srcId="{21E56EDA-170E-49D7-9819-EBF30EF7DB31}" destId="{EB4712B4-8721-42D7-859E-E8810AB0FE4A}" srcOrd="0" destOrd="0" presId="urn:microsoft.com/office/officeart/2005/8/layout/chevron1"/>
    <dgm:cxn modelId="{B05D699F-AC1E-4D98-BD9D-9A7E6E721693}" type="presOf" srcId="{04096A83-2D14-4F1D-B439-EDAA3BFF6F7E}" destId="{D87BC08A-4CDA-4F60-B81E-9AE888E9658E}" srcOrd="0" destOrd="0" presId="urn:microsoft.com/office/officeart/2005/8/layout/chevron1"/>
    <dgm:cxn modelId="{785E2603-31AE-4EB5-89A1-54CBA06CFCF0}" type="presOf" srcId="{218E3937-C882-41CE-8A9C-F59CE5BB4FDB}" destId="{FF231596-66DF-416F-97A1-5758E65D3D21}"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2407C55B-60B0-441B-ADA1-4E69A7136343}" type="presParOf" srcId="{FF231596-66DF-416F-97A1-5758E65D3D21}" destId="{6DE88F91-1069-4DF8-BCD2-F2F02492CA76}" srcOrd="0" destOrd="0" presId="urn:microsoft.com/office/officeart/2005/8/layout/chevron1"/>
    <dgm:cxn modelId="{44B069D3-E4DE-43DB-AEDC-EA6BB61B980D}" type="presParOf" srcId="{FF231596-66DF-416F-97A1-5758E65D3D21}" destId="{EC70F612-8780-463B-B92D-D9859093F562}" srcOrd="1" destOrd="0" presId="urn:microsoft.com/office/officeart/2005/8/layout/chevron1"/>
    <dgm:cxn modelId="{42E11C46-C0E6-40DB-87E5-5622E698BDFE}" type="presParOf" srcId="{FF231596-66DF-416F-97A1-5758E65D3D21}" destId="{EB4712B4-8721-42D7-859E-E8810AB0FE4A}" srcOrd="2" destOrd="0" presId="urn:microsoft.com/office/officeart/2005/8/layout/chevron1"/>
    <dgm:cxn modelId="{30E8EC15-55C3-4DA8-82B4-7D7B5052C0C3}" type="presParOf" srcId="{FF231596-66DF-416F-97A1-5758E65D3D21}" destId="{FC289767-743D-491C-9A9C-24D2FDF44B67}" srcOrd="3" destOrd="0" presId="urn:microsoft.com/office/officeart/2005/8/layout/chevron1"/>
    <dgm:cxn modelId="{68FA1B9D-B610-49DE-86F2-7652416612B9}" type="presParOf" srcId="{FF231596-66DF-416F-97A1-5758E65D3D21}" destId="{3795454D-0200-4D5B-8753-A9CE40D469D9}" srcOrd="4" destOrd="0" presId="urn:microsoft.com/office/officeart/2005/8/layout/chevron1"/>
    <dgm:cxn modelId="{0150AE48-E614-4065-8AA4-11629AAD654F}" type="presParOf" srcId="{FF231596-66DF-416F-97A1-5758E65D3D21}" destId="{4A604CA2-2B92-4F30-9249-0FB5B670E7B4}" srcOrd="5" destOrd="0" presId="urn:microsoft.com/office/officeart/2005/8/layout/chevron1"/>
    <dgm:cxn modelId="{BB5B970F-D685-4030-AA21-DA6D39BAB624}"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664D"/>
        </a:solidFill>
        <a:ln>
          <a:solidFill>
            <a:schemeClr val="accent1"/>
          </a:solidFill>
        </a:ln>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rgbClr val="00664D"/>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rgbClr val="003399"/>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4E694AF9-7130-49D3-A5D8-E1BE39915982}" type="presOf" srcId="{04096A83-2D14-4F1D-B439-EDAA3BFF6F7E}" destId="{D87BC08A-4CDA-4F60-B81E-9AE888E9658E}" srcOrd="0" destOrd="0" presId="urn:microsoft.com/office/officeart/2005/8/layout/chevron1"/>
    <dgm:cxn modelId="{FC4743FA-B171-48AF-A72F-61FFA9FB7C39}" type="presOf" srcId="{21E56EDA-170E-49D7-9819-EBF30EF7DB31}" destId="{EB4712B4-8721-42D7-859E-E8810AB0FE4A}" srcOrd="0" destOrd="0" presId="urn:microsoft.com/office/officeart/2005/8/layout/chevron1"/>
    <dgm:cxn modelId="{39C239FE-F9BD-4912-AD23-7F144CC87553}" type="presOf" srcId="{FC386A14-4A24-4CCF-8BEC-3AC1900474FA}" destId="{6DE88F91-1069-4DF8-BCD2-F2F02492CA76}"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1C8A6508-018B-4A28-8F9E-5AC0F933D67E}" type="presOf" srcId="{218E3937-C882-41CE-8A9C-F59CE5BB4FDB}" destId="{FF231596-66DF-416F-97A1-5758E65D3D21}" srcOrd="0" destOrd="0" presId="urn:microsoft.com/office/officeart/2005/8/layout/chevron1"/>
    <dgm:cxn modelId="{87AAFE4D-BCC1-477F-961A-64038AEB1825}" type="presOf" srcId="{36A191F8-E680-4540-8EAA-F22296E182D2}" destId="{3795454D-0200-4D5B-8753-A9CE40D469D9}" srcOrd="0" destOrd="0" presId="urn:microsoft.com/office/officeart/2005/8/layout/chevron1"/>
    <dgm:cxn modelId="{139C8302-39DE-439D-A816-06139ACEEA4F}" srcId="{218E3937-C882-41CE-8A9C-F59CE5BB4FDB}" destId="{36A191F8-E680-4540-8EAA-F22296E182D2}" srcOrd="2" destOrd="0" parTransId="{07F01BA4-A667-4A34-8988-7194AF8EBF2C}" sibTransId="{EB39C73A-54EF-4BFD-B31E-7A89BC63B671}"/>
    <dgm:cxn modelId="{04B40336-785F-4F19-8548-1034D8B28FFF}" srcId="{218E3937-C882-41CE-8A9C-F59CE5BB4FDB}" destId="{21E56EDA-170E-49D7-9819-EBF30EF7DB31}" srcOrd="1" destOrd="0" parTransId="{0BC035C5-FB07-4AE4-A682-CC0164BC0A4B}" sibTransId="{F414D897-5E3C-4044-A356-6B63239A7115}"/>
    <dgm:cxn modelId="{AE891D91-057E-40E0-ADA4-218FF50054D5}" type="presParOf" srcId="{FF231596-66DF-416F-97A1-5758E65D3D21}" destId="{6DE88F91-1069-4DF8-BCD2-F2F02492CA76}" srcOrd="0" destOrd="0" presId="urn:microsoft.com/office/officeart/2005/8/layout/chevron1"/>
    <dgm:cxn modelId="{A858DDCE-60EB-4453-B925-C08901A5A26D}" type="presParOf" srcId="{FF231596-66DF-416F-97A1-5758E65D3D21}" destId="{EC70F612-8780-463B-B92D-D9859093F562}" srcOrd="1" destOrd="0" presId="urn:microsoft.com/office/officeart/2005/8/layout/chevron1"/>
    <dgm:cxn modelId="{D6246612-6CE0-4574-836A-35E8D1C08BE1}" type="presParOf" srcId="{FF231596-66DF-416F-97A1-5758E65D3D21}" destId="{EB4712B4-8721-42D7-859E-E8810AB0FE4A}" srcOrd="2" destOrd="0" presId="urn:microsoft.com/office/officeart/2005/8/layout/chevron1"/>
    <dgm:cxn modelId="{A30F471C-98A6-4064-BA3E-08D603C9FD7E}" type="presParOf" srcId="{FF231596-66DF-416F-97A1-5758E65D3D21}" destId="{FC289767-743D-491C-9A9C-24D2FDF44B67}" srcOrd="3" destOrd="0" presId="urn:microsoft.com/office/officeart/2005/8/layout/chevron1"/>
    <dgm:cxn modelId="{407602BC-0445-49D2-BE1F-39A8C7779D10}" type="presParOf" srcId="{FF231596-66DF-416F-97A1-5758E65D3D21}" destId="{3795454D-0200-4D5B-8753-A9CE40D469D9}" srcOrd="4" destOrd="0" presId="urn:microsoft.com/office/officeart/2005/8/layout/chevron1"/>
    <dgm:cxn modelId="{6DB5B1B8-5824-483D-8AED-273CCC1F1B6C}" type="presParOf" srcId="{FF231596-66DF-416F-97A1-5758E65D3D21}" destId="{4A604CA2-2B92-4F30-9249-0FB5B670E7B4}" srcOrd="5" destOrd="0" presId="urn:microsoft.com/office/officeart/2005/8/layout/chevron1"/>
    <dgm:cxn modelId="{CEF155E5-4059-49F0-A537-042C13835C32}"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664D"/>
        </a:solidFill>
        <a:ln>
          <a:solidFill>
            <a:schemeClr val="accent1"/>
          </a:solidFill>
        </a:ln>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rgbClr val="00664D"/>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rgbClr val="003399"/>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DB105475-3702-43F1-AD17-7469D0E7725D}" type="presOf" srcId="{04096A83-2D14-4F1D-B439-EDAA3BFF6F7E}" destId="{D87BC08A-4CDA-4F60-B81E-9AE888E9658E}" srcOrd="0" destOrd="0" presId="urn:microsoft.com/office/officeart/2005/8/layout/chevron1"/>
    <dgm:cxn modelId="{8535CC17-7647-4511-9580-69FFA1916F8C}" type="presOf" srcId="{FC386A14-4A24-4CCF-8BEC-3AC1900474FA}" destId="{6DE88F91-1069-4DF8-BCD2-F2F02492CA76}" srcOrd="0" destOrd="0" presId="urn:microsoft.com/office/officeart/2005/8/layout/chevron1"/>
    <dgm:cxn modelId="{139C8302-39DE-439D-A816-06139ACEEA4F}" srcId="{218E3937-C882-41CE-8A9C-F59CE5BB4FDB}" destId="{36A191F8-E680-4540-8EAA-F22296E182D2}" srcOrd="2" destOrd="0" parTransId="{07F01BA4-A667-4A34-8988-7194AF8EBF2C}" sibTransId="{EB39C73A-54EF-4BFD-B31E-7A89BC63B671}"/>
    <dgm:cxn modelId="{8BCEA6FF-830B-427D-B5AA-5D1D58CDE7DC}" type="presOf" srcId="{218E3937-C882-41CE-8A9C-F59CE5BB4FDB}" destId="{FF231596-66DF-416F-97A1-5758E65D3D21}" srcOrd="0" destOrd="0" presId="urn:microsoft.com/office/officeart/2005/8/layout/chevron1"/>
    <dgm:cxn modelId="{C297815D-1076-438D-84C3-ACB6E012DEE5}" type="presOf" srcId="{21E56EDA-170E-49D7-9819-EBF30EF7DB31}" destId="{EB4712B4-8721-42D7-859E-E8810AB0FE4A}"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C40370FD-4288-436E-B11F-DF650EC452A6}" type="presOf" srcId="{36A191F8-E680-4540-8EAA-F22296E182D2}" destId="{3795454D-0200-4D5B-8753-A9CE40D469D9}" srcOrd="0" destOrd="0" presId="urn:microsoft.com/office/officeart/2005/8/layout/chevron1"/>
    <dgm:cxn modelId="{07EFCACA-4014-4C3E-8CD5-89D82D1E2CEA}" type="presParOf" srcId="{FF231596-66DF-416F-97A1-5758E65D3D21}" destId="{6DE88F91-1069-4DF8-BCD2-F2F02492CA76}" srcOrd="0" destOrd="0" presId="urn:microsoft.com/office/officeart/2005/8/layout/chevron1"/>
    <dgm:cxn modelId="{FC51A951-7B5F-4A44-8DB9-0CEA4E5AD5EB}" type="presParOf" srcId="{FF231596-66DF-416F-97A1-5758E65D3D21}" destId="{EC70F612-8780-463B-B92D-D9859093F562}" srcOrd="1" destOrd="0" presId="urn:microsoft.com/office/officeart/2005/8/layout/chevron1"/>
    <dgm:cxn modelId="{1F0C07AB-F784-48BD-956F-36A7CF00597A}" type="presParOf" srcId="{FF231596-66DF-416F-97A1-5758E65D3D21}" destId="{EB4712B4-8721-42D7-859E-E8810AB0FE4A}" srcOrd="2" destOrd="0" presId="urn:microsoft.com/office/officeart/2005/8/layout/chevron1"/>
    <dgm:cxn modelId="{75A2E569-8623-4916-BCF0-4CB4AA56D5FF}" type="presParOf" srcId="{FF231596-66DF-416F-97A1-5758E65D3D21}" destId="{FC289767-743D-491C-9A9C-24D2FDF44B67}" srcOrd="3" destOrd="0" presId="urn:microsoft.com/office/officeart/2005/8/layout/chevron1"/>
    <dgm:cxn modelId="{CDD4B392-3090-47AC-AC7D-296BBBC1108D}" type="presParOf" srcId="{FF231596-66DF-416F-97A1-5758E65D3D21}" destId="{3795454D-0200-4D5B-8753-A9CE40D469D9}" srcOrd="4" destOrd="0" presId="urn:microsoft.com/office/officeart/2005/8/layout/chevron1"/>
    <dgm:cxn modelId="{78E140D3-5A98-4D51-823E-D2BD65883167}" type="presParOf" srcId="{FF231596-66DF-416F-97A1-5758E65D3D21}" destId="{4A604CA2-2B92-4F30-9249-0FB5B670E7B4}" srcOrd="5" destOrd="0" presId="urn:microsoft.com/office/officeart/2005/8/layout/chevron1"/>
    <dgm:cxn modelId="{397BCF28-C97F-4259-8ACA-90E8FBCCF193}"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664D"/>
        </a:solidFill>
        <a:ln>
          <a:solidFill>
            <a:schemeClr val="accent1"/>
          </a:solidFill>
        </a:ln>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rgbClr val="00664D"/>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rgbClr val="003399"/>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1E70F043-3F78-4933-82CF-36DB021109E2}" type="presOf" srcId="{21E56EDA-170E-49D7-9819-EBF30EF7DB31}" destId="{EB4712B4-8721-42D7-859E-E8810AB0FE4A}"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CBC989C4-1C73-4E6F-9835-D6CF897AA4DC}" type="presOf" srcId="{FC386A14-4A24-4CCF-8BEC-3AC1900474FA}" destId="{6DE88F91-1069-4DF8-BCD2-F2F02492CA76}" srcOrd="0" destOrd="0" presId="urn:microsoft.com/office/officeart/2005/8/layout/chevron1"/>
    <dgm:cxn modelId="{991C2659-E970-4A58-AD11-6048FFE2584F}" srcId="{218E3937-C882-41CE-8A9C-F59CE5BB4FDB}" destId="{FC386A14-4A24-4CCF-8BEC-3AC1900474FA}" srcOrd="0" destOrd="0" parTransId="{ECAE79AB-283C-4693-9C17-76984DE9D109}" sibTransId="{5D40CAF5-2554-4344-A1FA-1D293E336AA9}"/>
    <dgm:cxn modelId="{E2EF2838-483B-4B3B-8533-BA8397A3083C}" type="presOf" srcId="{218E3937-C882-41CE-8A9C-F59CE5BB4FDB}" destId="{FF231596-66DF-416F-97A1-5758E65D3D21}" srcOrd="0" destOrd="0" presId="urn:microsoft.com/office/officeart/2005/8/layout/chevron1"/>
    <dgm:cxn modelId="{139C8302-39DE-439D-A816-06139ACEEA4F}" srcId="{218E3937-C882-41CE-8A9C-F59CE5BB4FDB}" destId="{36A191F8-E680-4540-8EAA-F22296E182D2}" srcOrd="2" destOrd="0" parTransId="{07F01BA4-A667-4A34-8988-7194AF8EBF2C}" sibTransId="{EB39C73A-54EF-4BFD-B31E-7A89BC63B671}"/>
    <dgm:cxn modelId="{26BCC25F-BDCA-428E-AF60-BCCEA942FE16}" type="presOf" srcId="{36A191F8-E680-4540-8EAA-F22296E182D2}" destId="{3795454D-0200-4D5B-8753-A9CE40D469D9}" srcOrd="0" destOrd="0" presId="urn:microsoft.com/office/officeart/2005/8/layout/chevron1"/>
    <dgm:cxn modelId="{AE2D4B5F-294A-423B-8D35-09CFB4739CDE}" type="presOf" srcId="{04096A83-2D14-4F1D-B439-EDAA3BFF6F7E}" destId="{D87BC08A-4CDA-4F60-B81E-9AE888E9658E}"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B58D2239-8393-45E4-9CE1-E5F5A4F0ED78}" type="presParOf" srcId="{FF231596-66DF-416F-97A1-5758E65D3D21}" destId="{6DE88F91-1069-4DF8-BCD2-F2F02492CA76}" srcOrd="0" destOrd="0" presId="urn:microsoft.com/office/officeart/2005/8/layout/chevron1"/>
    <dgm:cxn modelId="{B58B0EDC-9CF8-4FBB-81C3-D0CF18E52FEF}" type="presParOf" srcId="{FF231596-66DF-416F-97A1-5758E65D3D21}" destId="{EC70F612-8780-463B-B92D-D9859093F562}" srcOrd="1" destOrd="0" presId="urn:microsoft.com/office/officeart/2005/8/layout/chevron1"/>
    <dgm:cxn modelId="{06908153-55F7-4EA9-939A-264AF0277067}" type="presParOf" srcId="{FF231596-66DF-416F-97A1-5758E65D3D21}" destId="{EB4712B4-8721-42D7-859E-E8810AB0FE4A}" srcOrd="2" destOrd="0" presId="urn:microsoft.com/office/officeart/2005/8/layout/chevron1"/>
    <dgm:cxn modelId="{C61948DF-8ABA-48E4-9F3C-972F602CEC01}" type="presParOf" srcId="{FF231596-66DF-416F-97A1-5758E65D3D21}" destId="{FC289767-743D-491C-9A9C-24D2FDF44B67}" srcOrd="3" destOrd="0" presId="urn:microsoft.com/office/officeart/2005/8/layout/chevron1"/>
    <dgm:cxn modelId="{DAA334E1-AAE3-4046-BF5F-9F379B4FDF59}" type="presParOf" srcId="{FF231596-66DF-416F-97A1-5758E65D3D21}" destId="{3795454D-0200-4D5B-8753-A9CE40D469D9}" srcOrd="4" destOrd="0" presId="urn:microsoft.com/office/officeart/2005/8/layout/chevron1"/>
    <dgm:cxn modelId="{FC67F5A9-8851-4C12-A9CC-86FE2890A6CE}" type="presParOf" srcId="{FF231596-66DF-416F-97A1-5758E65D3D21}" destId="{4A604CA2-2B92-4F30-9249-0FB5B670E7B4}" srcOrd="5" destOrd="0" presId="urn:microsoft.com/office/officeart/2005/8/layout/chevron1"/>
    <dgm:cxn modelId="{AE8DE012-683C-4F5F-B769-7227C288CCC2}"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664D"/>
        </a:solidFill>
        <a:ln>
          <a:solidFill>
            <a:schemeClr val="accent1"/>
          </a:solidFill>
        </a:ln>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rgbClr val="00664D"/>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rgbClr val="003399"/>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31194476-03E0-410E-8915-8C9489E3FD56}" type="presOf" srcId="{FC386A14-4A24-4CCF-8BEC-3AC1900474FA}" destId="{6DE88F91-1069-4DF8-BCD2-F2F02492CA76}"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139C8302-39DE-439D-A816-06139ACEEA4F}" srcId="{218E3937-C882-41CE-8A9C-F59CE5BB4FDB}" destId="{36A191F8-E680-4540-8EAA-F22296E182D2}" srcOrd="2" destOrd="0" parTransId="{07F01BA4-A667-4A34-8988-7194AF8EBF2C}" sibTransId="{EB39C73A-54EF-4BFD-B31E-7A89BC63B671}"/>
    <dgm:cxn modelId="{9965B781-C426-45B3-9FC6-B6BC94455A1B}" type="presOf" srcId="{218E3937-C882-41CE-8A9C-F59CE5BB4FDB}" destId="{FF231596-66DF-416F-97A1-5758E65D3D21}" srcOrd="0" destOrd="0" presId="urn:microsoft.com/office/officeart/2005/8/layout/chevron1"/>
    <dgm:cxn modelId="{F6AE4CA1-A0A7-4F18-9E0E-5572A3225323}" type="presOf" srcId="{21E56EDA-170E-49D7-9819-EBF30EF7DB31}" destId="{EB4712B4-8721-42D7-859E-E8810AB0FE4A}" srcOrd="0" destOrd="0" presId="urn:microsoft.com/office/officeart/2005/8/layout/chevron1"/>
    <dgm:cxn modelId="{D04454E7-61BC-43CC-8D87-69D04E63C0D8}" type="presOf" srcId="{36A191F8-E680-4540-8EAA-F22296E182D2}" destId="{3795454D-0200-4D5B-8753-A9CE40D469D9}"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90B24928-EB49-447F-ACF7-8FFC96F0B715}" type="presOf" srcId="{04096A83-2D14-4F1D-B439-EDAA3BFF6F7E}" destId="{D87BC08A-4CDA-4F60-B81E-9AE888E9658E}" srcOrd="0" destOrd="0" presId="urn:microsoft.com/office/officeart/2005/8/layout/chevron1"/>
    <dgm:cxn modelId="{41A891B9-5F6D-4B5C-A9A9-DCEE8E2E426F}" type="presParOf" srcId="{FF231596-66DF-416F-97A1-5758E65D3D21}" destId="{6DE88F91-1069-4DF8-BCD2-F2F02492CA76}" srcOrd="0" destOrd="0" presId="urn:microsoft.com/office/officeart/2005/8/layout/chevron1"/>
    <dgm:cxn modelId="{20B2CBB4-411B-4C9A-BFD2-45BE63CCA6A2}" type="presParOf" srcId="{FF231596-66DF-416F-97A1-5758E65D3D21}" destId="{EC70F612-8780-463B-B92D-D9859093F562}" srcOrd="1" destOrd="0" presId="urn:microsoft.com/office/officeart/2005/8/layout/chevron1"/>
    <dgm:cxn modelId="{851C08F3-7A39-41AE-B3CD-4EC1211D3D6F}" type="presParOf" srcId="{FF231596-66DF-416F-97A1-5758E65D3D21}" destId="{EB4712B4-8721-42D7-859E-E8810AB0FE4A}" srcOrd="2" destOrd="0" presId="urn:microsoft.com/office/officeart/2005/8/layout/chevron1"/>
    <dgm:cxn modelId="{2F4130C1-639B-417C-8996-DD9A01D25447}" type="presParOf" srcId="{FF231596-66DF-416F-97A1-5758E65D3D21}" destId="{FC289767-743D-491C-9A9C-24D2FDF44B67}" srcOrd="3" destOrd="0" presId="urn:microsoft.com/office/officeart/2005/8/layout/chevron1"/>
    <dgm:cxn modelId="{EBD383D4-FFCF-4F88-8BDE-691204FEF8D2}" type="presParOf" srcId="{FF231596-66DF-416F-97A1-5758E65D3D21}" destId="{3795454D-0200-4D5B-8753-A9CE40D469D9}" srcOrd="4" destOrd="0" presId="urn:microsoft.com/office/officeart/2005/8/layout/chevron1"/>
    <dgm:cxn modelId="{B79B18D6-4436-43B8-90E0-49AE8A1914A8}" type="presParOf" srcId="{FF231596-66DF-416F-97A1-5758E65D3D21}" destId="{4A604CA2-2B92-4F30-9249-0FB5B670E7B4}" srcOrd="5" destOrd="0" presId="urn:microsoft.com/office/officeart/2005/8/layout/chevron1"/>
    <dgm:cxn modelId="{3542EBCF-6E8D-4409-9395-283F8AE94C06}"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664D"/>
        </a:solidFill>
        <a:ln>
          <a:solidFill>
            <a:schemeClr val="accent1"/>
          </a:solidFill>
        </a:ln>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rgbClr val="00664D"/>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rgbClr val="003399"/>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C96CE82E-30EB-42EC-AA7B-E1BD75E3850E}" type="presOf" srcId="{FC386A14-4A24-4CCF-8BEC-3AC1900474FA}" destId="{6DE88F91-1069-4DF8-BCD2-F2F02492CA76}" srcOrd="0" destOrd="0" presId="urn:microsoft.com/office/officeart/2005/8/layout/chevron1"/>
    <dgm:cxn modelId="{139C8302-39DE-439D-A816-06139ACEEA4F}" srcId="{218E3937-C882-41CE-8A9C-F59CE5BB4FDB}" destId="{36A191F8-E680-4540-8EAA-F22296E182D2}" srcOrd="2" destOrd="0" parTransId="{07F01BA4-A667-4A34-8988-7194AF8EBF2C}" sibTransId="{EB39C73A-54EF-4BFD-B31E-7A89BC63B671}"/>
    <dgm:cxn modelId="{E62A2170-4619-4134-B6F0-FAECED2245F3}" type="presOf" srcId="{36A191F8-E680-4540-8EAA-F22296E182D2}" destId="{3795454D-0200-4D5B-8753-A9CE40D469D9}" srcOrd="0" destOrd="0" presId="urn:microsoft.com/office/officeart/2005/8/layout/chevron1"/>
    <dgm:cxn modelId="{2AF05D79-2C63-4150-B4E1-B10074332DE2}" type="presOf" srcId="{218E3937-C882-41CE-8A9C-F59CE5BB4FDB}" destId="{FF231596-66DF-416F-97A1-5758E65D3D21}" srcOrd="0" destOrd="0" presId="urn:microsoft.com/office/officeart/2005/8/layout/chevron1"/>
    <dgm:cxn modelId="{FC801DCF-0D17-4A5D-82E4-975608E7E24E}" type="presOf" srcId="{04096A83-2D14-4F1D-B439-EDAA3BFF6F7E}" destId="{D87BC08A-4CDA-4F60-B81E-9AE888E9658E}" srcOrd="0" destOrd="0" presId="urn:microsoft.com/office/officeart/2005/8/layout/chevron1"/>
    <dgm:cxn modelId="{6A4D47A0-0640-42B4-B8EC-54FB65AA2A31}" type="presOf" srcId="{21E56EDA-170E-49D7-9819-EBF30EF7DB31}" destId="{EB4712B4-8721-42D7-859E-E8810AB0FE4A}"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05EC3161-324F-4F8D-9612-E948464B992F}" type="presParOf" srcId="{FF231596-66DF-416F-97A1-5758E65D3D21}" destId="{6DE88F91-1069-4DF8-BCD2-F2F02492CA76}" srcOrd="0" destOrd="0" presId="urn:microsoft.com/office/officeart/2005/8/layout/chevron1"/>
    <dgm:cxn modelId="{5583A925-12A8-4C09-9077-08FAF777386E}" type="presParOf" srcId="{FF231596-66DF-416F-97A1-5758E65D3D21}" destId="{EC70F612-8780-463B-B92D-D9859093F562}" srcOrd="1" destOrd="0" presId="urn:microsoft.com/office/officeart/2005/8/layout/chevron1"/>
    <dgm:cxn modelId="{B98A434F-F83A-457F-9461-64C778574DD9}" type="presParOf" srcId="{FF231596-66DF-416F-97A1-5758E65D3D21}" destId="{EB4712B4-8721-42D7-859E-E8810AB0FE4A}" srcOrd="2" destOrd="0" presId="urn:microsoft.com/office/officeart/2005/8/layout/chevron1"/>
    <dgm:cxn modelId="{E1D9E8DA-69E3-4094-A6F4-B3C20109662F}" type="presParOf" srcId="{FF231596-66DF-416F-97A1-5758E65D3D21}" destId="{FC289767-743D-491C-9A9C-24D2FDF44B67}" srcOrd="3" destOrd="0" presId="urn:microsoft.com/office/officeart/2005/8/layout/chevron1"/>
    <dgm:cxn modelId="{86402ABB-EDF3-4B38-879B-A4513F8FD72C}" type="presParOf" srcId="{FF231596-66DF-416F-97A1-5758E65D3D21}" destId="{3795454D-0200-4D5B-8753-A9CE40D469D9}" srcOrd="4" destOrd="0" presId="urn:microsoft.com/office/officeart/2005/8/layout/chevron1"/>
    <dgm:cxn modelId="{CBE2E4F7-DD6E-47B9-8412-F4719AC6B4D4}" type="presParOf" srcId="{FF231596-66DF-416F-97A1-5758E65D3D21}" destId="{4A604CA2-2B92-4F30-9249-0FB5B670E7B4}" srcOrd="5" destOrd="0" presId="urn:microsoft.com/office/officeart/2005/8/layout/chevron1"/>
    <dgm:cxn modelId="{1E9A6E53-6255-4872-B682-803F75851321}"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3399"/>
        </a:solidFill>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chemeClr val="accent1">
            <a:lumMod val="75000"/>
          </a:schemeClr>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chemeClr val="accent1">
            <a:lumMod val="75000"/>
          </a:schemeClr>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FEF6BAF0-3E12-44DA-8D45-3F347F3EF120}" type="presOf" srcId="{21E56EDA-170E-49D7-9819-EBF30EF7DB31}" destId="{EB4712B4-8721-42D7-859E-E8810AB0FE4A}" srcOrd="0" destOrd="0" presId="urn:microsoft.com/office/officeart/2005/8/layout/chevron1"/>
    <dgm:cxn modelId="{91461F6B-9B4C-444A-9AD7-7E065BA29A9A}" type="presOf" srcId="{36A191F8-E680-4540-8EAA-F22296E182D2}" destId="{3795454D-0200-4D5B-8753-A9CE40D469D9}"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139C8302-39DE-439D-A816-06139ACEEA4F}" srcId="{218E3937-C882-41CE-8A9C-F59CE5BB4FDB}" destId="{36A191F8-E680-4540-8EAA-F22296E182D2}" srcOrd="2" destOrd="0" parTransId="{07F01BA4-A667-4A34-8988-7194AF8EBF2C}" sibTransId="{EB39C73A-54EF-4BFD-B31E-7A89BC63B671}"/>
    <dgm:cxn modelId="{7512D29C-5A14-447B-8BEB-13ED1ED11361}" type="presOf" srcId="{218E3937-C882-41CE-8A9C-F59CE5BB4FDB}" destId="{FF231596-66DF-416F-97A1-5758E65D3D21}" srcOrd="0" destOrd="0" presId="urn:microsoft.com/office/officeart/2005/8/layout/chevron1"/>
    <dgm:cxn modelId="{EB795D4A-FFE0-4BFB-A878-3B0D4DDE497D}" type="presOf" srcId="{04096A83-2D14-4F1D-B439-EDAA3BFF6F7E}" destId="{D87BC08A-4CDA-4F60-B81E-9AE888E9658E}" srcOrd="0" destOrd="0" presId="urn:microsoft.com/office/officeart/2005/8/layout/chevron1"/>
    <dgm:cxn modelId="{4FC76AED-0BB5-45D1-A97B-14D7256E04E2}" type="presOf" srcId="{FC386A14-4A24-4CCF-8BEC-3AC1900474FA}" destId="{6DE88F91-1069-4DF8-BCD2-F2F02492CA76}"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6D5E0D47-2640-4956-9E0E-11F16F7E1B75}" type="presParOf" srcId="{FF231596-66DF-416F-97A1-5758E65D3D21}" destId="{6DE88F91-1069-4DF8-BCD2-F2F02492CA76}" srcOrd="0" destOrd="0" presId="urn:microsoft.com/office/officeart/2005/8/layout/chevron1"/>
    <dgm:cxn modelId="{C9A47356-2513-4794-9D15-4D50E7A06138}" type="presParOf" srcId="{FF231596-66DF-416F-97A1-5758E65D3D21}" destId="{EC70F612-8780-463B-B92D-D9859093F562}" srcOrd="1" destOrd="0" presId="urn:microsoft.com/office/officeart/2005/8/layout/chevron1"/>
    <dgm:cxn modelId="{C2810287-32A6-4363-84AF-AECE9256E5C3}" type="presParOf" srcId="{FF231596-66DF-416F-97A1-5758E65D3D21}" destId="{EB4712B4-8721-42D7-859E-E8810AB0FE4A}" srcOrd="2" destOrd="0" presId="urn:microsoft.com/office/officeart/2005/8/layout/chevron1"/>
    <dgm:cxn modelId="{D878DBC3-E343-4B4C-ADF8-CF5D361B7B83}" type="presParOf" srcId="{FF231596-66DF-416F-97A1-5758E65D3D21}" destId="{FC289767-743D-491C-9A9C-24D2FDF44B67}" srcOrd="3" destOrd="0" presId="urn:microsoft.com/office/officeart/2005/8/layout/chevron1"/>
    <dgm:cxn modelId="{1DA5623D-46EA-47C6-B524-D7AB6DADE051}" type="presParOf" srcId="{FF231596-66DF-416F-97A1-5758E65D3D21}" destId="{3795454D-0200-4D5B-8753-A9CE40D469D9}" srcOrd="4" destOrd="0" presId="urn:microsoft.com/office/officeart/2005/8/layout/chevron1"/>
    <dgm:cxn modelId="{5978D96F-A54A-4419-8CBE-64221544D03F}" type="presParOf" srcId="{FF231596-66DF-416F-97A1-5758E65D3D21}" destId="{4A604CA2-2B92-4F30-9249-0FB5B670E7B4}" srcOrd="5" destOrd="0" presId="urn:microsoft.com/office/officeart/2005/8/layout/chevron1"/>
    <dgm:cxn modelId="{61813C2E-8AD2-41F4-A525-F982C3C134F2}"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664D"/>
        </a:solidFill>
        <a:ln>
          <a:solidFill>
            <a:schemeClr val="accent1"/>
          </a:solidFill>
        </a:ln>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rgbClr val="00664D"/>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rgbClr val="00664D"/>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rgbClr val="003399"/>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CA1D0798-FA42-42AB-A425-72242C2A62BF}" type="presOf" srcId="{36A191F8-E680-4540-8EAA-F22296E182D2}" destId="{3795454D-0200-4D5B-8753-A9CE40D469D9}" srcOrd="0" destOrd="0" presId="urn:microsoft.com/office/officeart/2005/8/layout/chevron1"/>
    <dgm:cxn modelId="{DC30F210-9048-43F3-83B1-5DA81E39E11F}" type="presOf" srcId="{218E3937-C882-41CE-8A9C-F59CE5BB4FDB}" destId="{FF231596-66DF-416F-97A1-5758E65D3D21}"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139C8302-39DE-439D-A816-06139ACEEA4F}" srcId="{218E3937-C882-41CE-8A9C-F59CE5BB4FDB}" destId="{36A191F8-E680-4540-8EAA-F22296E182D2}" srcOrd="2" destOrd="0" parTransId="{07F01BA4-A667-4A34-8988-7194AF8EBF2C}" sibTransId="{EB39C73A-54EF-4BFD-B31E-7A89BC63B671}"/>
    <dgm:cxn modelId="{3B807B5F-EF42-44B3-B804-27EDAA734D31}" type="presOf" srcId="{21E56EDA-170E-49D7-9819-EBF30EF7DB31}" destId="{EB4712B4-8721-42D7-859E-E8810AB0FE4A}" srcOrd="0" destOrd="0" presId="urn:microsoft.com/office/officeart/2005/8/layout/chevron1"/>
    <dgm:cxn modelId="{8E4D5905-B207-42E1-AC4D-450A84FE0F26}" type="presOf" srcId="{04096A83-2D14-4F1D-B439-EDAA3BFF6F7E}" destId="{D87BC08A-4CDA-4F60-B81E-9AE888E9658E}" srcOrd="0" destOrd="0" presId="urn:microsoft.com/office/officeart/2005/8/layout/chevron1"/>
    <dgm:cxn modelId="{B912EDC5-0E50-44A5-87DF-44834D7402EC}" type="presOf" srcId="{FC386A14-4A24-4CCF-8BEC-3AC1900474FA}" destId="{6DE88F91-1069-4DF8-BCD2-F2F02492CA76}"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B1094D6C-6E85-4DE5-8B0E-4DD0E74114E5}" type="presParOf" srcId="{FF231596-66DF-416F-97A1-5758E65D3D21}" destId="{6DE88F91-1069-4DF8-BCD2-F2F02492CA76}" srcOrd="0" destOrd="0" presId="urn:microsoft.com/office/officeart/2005/8/layout/chevron1"/>
    <dgm:cxn modelId="{198080CC-A101-4222-92F7-E743314DEC09}" type="presParOf" srcId="{FF231596-66DF-416F-97A1-5758E65D3D21}" destId="{EC70F612-8780-463B-B92D-D9859093F562}" srcOrd="1" destOrd="0" presId="urn:microsoft.com/office/officeart/2005/8/layout/chevron1"/>
    <dgm:cxn modelId="{87F3F3CE-97A3-494B-AF82-E0A76D1F68FC}" type="presParOf" srcId="{FF231596-66DF-416F-97A1-5758E65D3D21}" destId="{EB4712B4-8721-42D7-859E-E8810AB0FE4A}" srcOrd="2" destOrd="0" presId="urn:microsoft.com/office/officeart/2005/8/layout/chevron1"/>
    <dgm:cxn modelId="{ED7EF583-BE90-4DDA-A6A7-A34792B3FA82}" type="presParOf" srcId="{FF231596-66DF-416F-97A1-5758E65D3D21}" destId="{FC289767-743D-491C-9A9C-24D2FDF44B67}" srcOrd="3" destOrd="0" presId="urn:microsoft.com/office/officeart/2005/8/layout/chevron1"/>
    <dgm:cxn modelId="{EEA8021F-1554-4B1E-9148-5CCEE8C7B405}" type="presParOf" srcId="{FF231596-66DF-416F-97A1-5758E65D3D21}" destId="{3795454D-0200-4D5B-8753-A9CE40D469D9}" srcOrd="4" destOrd="0" presId="urn:microsoft.com/office/officeart/2005/8/layout/chevron1"/>
    <dgm:cxn modelId="{88580594-3E9F-4AEA-8A73-B9E1FE884B96}" type="presParOf" srcId="{FF231596-66DF-416F-97A1-5758E65D3D21}" destId="{4A604CA2-2B92-4F30-9249-0FB5B670E7B4}" srcOrd="5" destOrd="0" presId="urn:microsoft.com/office/officeart/2005/8/layout/chevron1"/>
    <dgm:cxn modelId="{21427001-7BEF-4EA1-A689-8C0A9D27DF4C}"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3399"/>
        </a:solidFill>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chemeClr val="accent1">
            <a:lumMod val="75000"/>
          </a:schemeClr>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chemeClr val="accent1">
            <a:lumMod val="75000"/>
          </a:schemeClr>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6DEFA502-6C51-4EC5-8C3E-73B410D1DF80}" type="presOf" srcId="{FC386A14-4A24-4CCF-8BEC-3AC1900474FA}" destId="{6DE88F91-1069-4DF8-BCD2-F2F02492CA76}"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139C8302-39DE-439D-A816-06139ACEEA4F}" srcId="{218E3937-C882-41CE-8A9C-F59CE5BB4FDB}" destId="{36A191F8-E680-4540-8EAA-F22296E182D2}" srcOrd="2" destOrd="0" parTransId="{07F01BA4-A667-4A34-8988-7194AF8EBF2C}" sibTransId="{EB39C73A-54EF-4BFD-B31E-7A89BC63B671}"/>
    <dgm:cxn modelId="{C79F2C2D-0BB7-4020-AD4B-97B5046D4049}" type="presOf" srcId="{36A191F8-E680-4540-8EAA-F22296E182D2}" destId="{3795454D-0200-4D5B-8753-A9CE40D469D9}" srcOrd="0" destOrd="0" presId="urn:microsoft.com/office/officeart/2005/8/layout/chevron1"/>
    <dgm:cxn modelId="{FAE58B68-2EF2-4703-8EFB-6CCE77974E40}" type="presOf" srcId="{218E3937-C882-41CE-8A9C-F59CE5BB4FDB}" destId="{FF231596-66DF-416F-97A1-5758E65D3D21}"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A01780EF-7748-44C9-BB5F-FAFBFB523CF1}" type="presOf" srcId="{21E56EDA-170E-49D7-9819-EBF30EF7DB31}" destId="{EB4712B4-8721-42D7-859E-E8810AB0FE4A}" srcOrd="0" destOrd="0" presId="urn:microsoft.com/office/officeart/2005/8/layout/chevron1"/>
    <dgm:cxn modelId="{B98E12B4-B567-4A41-84D2-CDB78FCFF9A4}" type="presOf" srcId="{04096A83-2D14-4F1D-B439-EDAA3BFF6F7E}" destId="{D87BC08A-4CDA-4F60-B81E-9AE888E9658E}" srcOrd="0" destOrd="0" presId="urn:microsoft.com/office/officeart/2005/8/layout/chevron1"/>
    <dgm:cxn modelId="{7E3668F4-CA79-45F3-8025-B1B01949FC1C}" type="presParOf" srcId="{FF231596-66DF-416F-97A1-5758E65D3D21}" destId="{6DE88F91-1069-4DF8-BCD2-F2F02492CA76}" srcOrd="0" destOrd="0" presId="urn:microsoft.com/office/officeart/2005/8/layout/chevron1"/>
    <dgm:cxn modelId="{430144BA-59A2-4A68-8109-D77A6641B860}" type="presParOf" srcId="{FF231596-66DF-416F-97A1-5758E65D3D21}" destId="{EC70F612-8780-463B-B92D-D9859093F562}" srcOrd="1" destOrd="0" presId="urn:microsoft.com/office/officeart/2005/8/layout/chevron1"/>
    <dgm:cxn modelId="{328DADB6-9032-4AF5-B237-4AF6D8285AB9}" type="presParOf" srcId="{FF231596-66DF-416F-97A1-5758E65D3D21}" destId="{EB4712B4-8721-42D7-859E-E8810AB0FE4A}" srcOrd="2" destOrd="0" presId="urn:microsoft.com/office/officeart/2005/8/layout/chevron1"/>
    <dgm:cxn modelId="{4215068C-CE30-4CA9-AAF7-E6875D1A70AE}" type="presParOf" srcId="{FF231596-66DF-416F-97A1-5758E65D3D21}" destId="{FC289767-743D-491C-9A9C-24D2FDF44B67}" srcOrd="3" destOrd="0" presId="urn:microsoft.com/office/officeart/2005/8/layout/chevron1"/>
    <dgm:cxn modelId="{60833FE5-CDFC-4B42-AFFE-079C814706E5}" type="presParOf" srcId="{FF231596-66DF-416F-97A1-5758E65D3D21}" destId="{3795454D-0200-4D5B-8753-A9CE40D469D9}" srcOrd="4" destOrd="0" presId="urn:microsoft.com/office/officeart/2005/8/layout/chevron1"/>
    <dgm:cxn modelId="{8A9ED08F-E2C2-424C-B277-C886785BF3C2}" type="presParOf" srcId="{FF231596-66DF-416F-97A1-5758E65D3D21}" destId="{4A604CA2-2B92-4F30-9249-0FB5B670E7B4}" srcOrd="5" destOrd="0" presId="urn:microsoft.com/office/officeart/2005/8/layout/chevron1"/>
    <dgm:cxn modelId="{E74B5FA3-4043-46FD-B8D2-CB06F2241A6C}"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3399"/>
        </a:solidFill>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chemeClr val="accent1">
            <a:lumMod val="75000"/>
          </a:schemeClr>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chemeClr val="accent1">
            <a:lumMod val="75000"/>
          </a:schemeClr>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94DFD910-F46B-4C18-9F5D-12C76D8809BC}" type="presOf" srcId="{21E56EDA-170E-49D7-9819-EBF30EF7DB31}" destId="{EB4712B4-8721-42D7-859E-E8810AB0FE4A}" srcOrd="0" destOrd="0" presId="urn:microsoft.com/office/officeart/2005/8/layout/chevron1"/>
    <dgm:cxn modelId="{7F9F25A1-5690-4249-8BB1-93983A8F24D9}" type="presOf" srcId="{218E3937-C882-41CE-8A9C-F59CE5BB4FDB}" destId="{FF231596-66DF-416F-97A1-5758E65D3D21}" srcOrd="0" destOrd="0" presId="urn:microsoft.com/office/officeart/2005/8/layout/chevron1"/>
    <dgm:cxn modelId="{A68DE7A3-55A2-411B-ABE1-AD668B97F076}" type="presOf" srcId="{36A191F8-E680-4540-8EAA-F22296E182D2}" destId="{3795454D-0200-4D5B-8753-A9CE40D469D9}" srcOrd="0" destOrd="0" presId="urn:microsoft.com/office/officeart/2005/8/layout/chevron1"/>
    <dgm:cxn modelId="{A3062C58-BA80-4AA1-819F-684C0127D046}" type="presOf" srcId="{04096A83-2D14-4F1D-B439-EDAA3BFF6F7E}" destId="{D87BC08A-4CDA-4F60-B81E-9AE888E9658E}"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31181E24-E876-46FC-A552-C3528052A874}" type="presOf" srcId="{FC386A14-4A24-4CCF-8BEC-3AC1900474FA}" destId="{6DE88F91-1069-4DF8-BCD2-F2F02492CA76}" srcOrd="0" destOrd="0" presId="urn:microsoft.com/office/officeart/2005/8/layout/chevron1"/>
    <dgm:cxn modelId="{991C2659-E970-4A58-AD11-6048FFE2584F}" srcId="{218E3937-C882-41CE-8A9C-F59CE5BB4FDB}" destId="{FC386A14-4A24-4CCF-8BEC-3AC1900474FA}" srcOrd="0" destOrd="0" parTransId="{ECAE79AB-283C-4693-9C17-76984DE9D109}" sibTransId="{5D40CAF5-2554-4344-A1FA-1D293E336AA9}"/>
    <dgm:cxn modelId="{139C8302-39DE-439D-A816-06139ACEEA4F}" srcId="{218E3937-C882-41CE-8A9C-F59CE5BB4FDB}" destId="{36A191F8-E680-4540-8EAA-F22296E182D2}" srcOrd="2" destOrd="0" parTransId="{07F01BA4-A667-4A34-8988-7194AF8EBF2C}" sibTransId="{EB39C73A-54EF-4BFD-B31E-7A89BC63B671}"/>
    <dgm:cxn modelId="{04B40336-785F-4F19-8548-1034D8B28FFF}" srcId="{218E3937-C882-41CE-8A9C-F59CE5BB4FDB}" destId="{21E56EDA-170E-49D7-9819-EBF30EF7DB31}" srcOrd="1" destOrd="0" parTransId="{0BC035C5-FB07-4AE4-A682-CC0164BC0A4B}" sibTransId="{F414D897-5E3C-4044-A356-6B63239A7115}"/>
    <dgm:cxn modelId="{6F900AD9-60AD-4F47-B017-ABE902E3FDAB}" type="presParOf" srcId="{FF231596-66DF-416F-97A1-5758E65D3D21}" destId="{6DE88F91-1069-4DF8-BCD2-F2F02492CA76}" srcOrd="0" destOrd="0" presId="urn:microsoft.com/office/officeart/2005/8/layout/chevron1"/>
    <dgm:cxn modelId="{DDB29B75-ECF3-45F3-BEF0-793C1C8100F9}" type="presParOf" srcId="{FF231596-66DF-416F-97A1-5758E65D3D21}" destId="{EC70F612-8780-463B-B92D-D9859093F562}" srcOrd="1" destOrd="0" presId="urn:microsoft.com/office/officeart/2005/8/layout/chevron1"/>
    <dgm:cxn modelId="{673E50AA-2339-4942-9EC2-3A06F6607EFB}" type="presParOf" srcId="{FF231596-66DF-416F-97A1-5758E65D3D21}" destId="{EB4712B4-8721-42D7-859E-E8810AB0FE4A}" srcOrd="2" destOrd="0" presId="urn:microsoft.com/office/officeart/2005/8/layout/chevron1"/>
    <dgm:cxn modelId="{99CAAFEE-B883-4C6D-AF3F-2A903110D431}" type="presParOf" srcId="{FF231596-66DF-416F-97A1-5758E65D3D21}" destId="{FC289767-743D-491C-9A9C-24D2FDF44B67}" srcOrd="3" destOrd="0" presId="urn:microsoft.com/office/officeart/2005/8/layout/chevron1"/>
    <dgm:cxn modelId="{CBBAF4E6-67F1-4AC4-9EC4-D67F57C91E54}" type="presParOf" srcId="{FF231596-66DF-416F-97A1-5758E65D3D21}" destId="{3795454D-0200-4D5B-8753-A9CE40D469D9}" srcOrd="4" destOrd="0" presId="urn:microsoft.com/office/officeart/2005/8/layout/chevron1"/>
    <dgm:cxn modelId="{51767204-A963-4E73-9C32-1BEB1EEEF733}" type="presParOf" srcId="{FF231596-66DF-416F-97A1-5758E65D3D21}" destId="{4A604CA2-2B92-4F30-9249-0FB5B670E7B4}" srcOrd="5" destOrd="0" presId="urn:microsoft.com/office/officeart/2005/8/layout/chevron1"/>
    <dgm:cxn modelId="{6166615A-2866-4B93-883B-CA5E37B2CC5F}"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3399"/>
        </a:solidFill>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chemeClr val="accent1">
            <a:lumMod val="75000"/>
          </a:schemeClr>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chemeClr val="accent1">
            <a:lumMod val="75000"/>
          </a:schemeClr>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F20905F9-3BF8-49EA-B470-4862562BCF4B}" type="presOf" srcId="{04096A83-2D14-4F1D-B439-EDAA3BFF6F7E}" destId="{D87BC08A-4CDA-4F60-B81E-9AE888E9658E}"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8AAE56A5-0999-41ED-A3E2-A34B85C2B2F9}" type="presOf" srcId="{21E56EDA-170E-49D7-9819-EBF30EF7DB31}" destId="{EB4712B4-8721-42D7-859E-E8810AB0FE4A}" srcOrd="0" destOrd="0" presId="urn:microsoft.com/office/officeart/2005/8/layout/chevron1"/>
    <dgm:cxn modelId="{139C8302-39DE-439D-A816-06139ACEEA4F}" srcId="{218E3937-C882-41CE-8A9C-F59CE5BB4FDB}" destId="{36A191F8-E680-4540-8EAA-F22296E182D2}" srcOrd="2" destOrd="0" parTransId="{07F01BA4-A667-4A34-8988-7194AF8EBF2C}" sibTransId="{EB39C73A-54EF-4BFD-B31E-7A89BC63B671}"/>
    <dgm:cxn modelId="{D45D2B55-35AC-4B61-A5A1-95286932267D}" type="presOf" srcId="{FC386A14-4A24-4CCF-8BEC-3AC1900474FA}" destId="{6DE88F91-1069-4DF8-BCD2-F2F02492CA76}" srcOrd="0" destOrd="0" presId="urn:microsoft.com/office/officeart/2005/8/layout/chevron1"/>
    <dgm:cxn modelId="{D44B05E6-07D6-4ED9-96EF-79AA2C37322B}" type="presOf" srcId="{36A191F8-E680-4540-8EAA-F22296E182D2}" destId="{3795454D-0200-4D5B-8753-A9CE40D469D9}"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241EA7A3-A156-4B2D-94AB-D6DCA09D3D35}" type="presOf" srcId="{218E3937-C882-41CE-8A9C-F59CE5BB4FDB}" destId="{FF231596-66DF-416F-97A1-5758E65D3D21}" srcOrd="0" destOrd="0" presId="urn:microsoft.com/office/officeart/2005/8/layout/chevron1"/>
    <dgm:cxn modelId="{230ABB93-B77E-45AA-9DF2-B2936CF83B4C}" type="presParOf" srcId="{FF231596-66DF-416F-97A1-5758E65D3D21}" destId="{6DE88F91-1069-4DF8-BCD2-F2F02492CA76}" srcOrd="0" destOrd="0" presId="urn:microsoft.com/office/officeart/2005/8/layout/chevron1"/>
    <dgm:cxn modelId="{BD302C2C-61AE-42B9-B630-588F6004E74D}" type="presParOf" srcId="{FF231596-66DF-416F-97A1-5758E65D3D21}" destId="{EC70F612-8780-463B-B92D-D9859093F562}" srcOrd="1" destOrd="0" presId="urn:microsoft.com/office/officeart/2005/8/layout/chevron1"/>
    <dgm:cxn modelId="{E4DEBC98-1956-4E2D-AA77-6221501BA09D}" type="presParOf" srcId="{FF231596-66DF-416F-97A1-5758E65D3D21}" destId="{EB4712B4-8721-42D7-859E-E8810AB0FE4A}" srcOrd="2" destOrd="0" presId="urn:microsoft.com/office/officeart/2005/8/layout/chevron1"/>
    <dgm:cxn modelId="{B9DB7DC8-9428-438F-B998-8C578CFF2F40}" type="presParOf" srcId="{FF231596-66DF-416F-97A1-5758E65D3D21}" destId="{FC289767-743D-491C-9A9C-24D2FDF44B67}" srcOrd="3" destOrd="0" presId="urn:microsoft.com/office/officeart/2005/8/layout/chevron1"/>
    <dgm:cxn modelId="{BEED3AD8-DBC1-4A0C-9B91-3D9CD31F6FE6}" type="presParOf" srcId="{FF231596-66DF-416F-97A1-5758E65D3D21}" destId="{3795454D-0200-4D5B-8753-A9CE40D469D9}" srcOrd="4" destOrd="0" presId="urn:microsoft.com/office/officeart/2005/8/layout/chevron1"/>
    <dgm:cxn modelId="{7B8CD933-555F-43D6-99FD-3B1AFAA6AA7C}" type="presParOf" srcId="{FF231596-66DF-416F-97A1-5758E65D3D21}" destId="{4A604CA2-2B92-4F30-9249-0FB5B670E7B4}" srcOrd="5" destOrd="0" presId="urn:microsoft.com/office/officeart/2005/8/layout/chevron1"/>
    <dgm:cxn modelId="{4323F5AB-FF0E-4B4E-9A4B-71F6A7E89E55}"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3399"/>
        </a:solidFill>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chemeClr val="accent1">
            <a:lumMod val="75000"/>
          </a:schemeClr>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chemeClr val="accent1">
            <a:lumMod val="75000"/>
          </a:schemeClr>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FD2BCA1A-3235-49B7-875B-1B3C153B0659}" type="presOf" srcId="{21E56EDA-170E-49D7-9819-EBF30EF7DB31}" destId="{EB4712B4-8721-42D7-859E-E8810AB0FE4A}"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139C8302-39DE-439D-A816-06139ACEEA4F}" srcId="{218E3937-C882-41CE-8A9C-F59CE5BB4FDB}" destId="{36A191F8-E680-4540-8EAA-F22296E182D2}" srcOrd="2" destOrd="0" parTransId="{07F01BA4-A667-4A34-8988-7194AF8EBF2C}" sibTransId="{EB39C73A-54EF-4BFD-B31E-7A89BC63B671}"/>
    <dgm:cxn modelId="{55DDC7AB-BC9C-4F05-B85F-48F6C1785749}" type="presOf" srcId="{FC386A14-4A24-4CCF-8BEC-3AC1900474FA}" destId="{6DE88F91-1069-4DF8-BCD2-F2F02492CA76}" srcOrd="0" destOrd="0" presId="urn:microsoft.com/office/officeart/2005/8/layout/chevron1"/>
    <dgm:cxn modelId="{7D811093-6574-4EAB-A990-BFC8AC94FD99}" type="presOf" srcId="{36A191F8-E680-4540-8EAA-F22296E182D2}" destId="{3795454D-0200-4D5B-8753-A9CE40D469D9}"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5DAE449C-F1E0-4901-AA4E-4C6D34BD0DB3}" type="presOf" srcId="{04096A83-2D14-4F1D-B439-EDAA3BFF6F7E}" destId="{D87BC08A-4CDA-4F60-B81E-9AE888E9658E}" srcOrd="0" destOrd="0" presId="urn:microsoft.com/office/officeart/2005/8/layout/chevron1"/>
    <dgm:cxn modelId="{2269A001-B2B2-40F4-A1A5-C857093F4B43}" type="presOf" srcId="{218E3937-C882-41CE-8A9C-F59CE5BB4FDB}" destId="{FF231596-66DF-416F-97A1-5758E65D3D21}" srcOrd="0" destOrd="0" presId="urn:microsoft.com/office/officeart/2005/8/layout/chevron1"/>
    <dgm:cxn modelId="{36DB2135-1721-453B-BA20-93CBC9C96D76}" type="presParOf" srcId="{FF231596-66DF-416F-97A1-5758E65D3D21}" destId="{6DE88F91-1069-4DF8-BCD2-F2F02492CA76}" srcOrd="0" destOrd="0" presId="urn:microsoft.com/office/officeart/2005/8/layout/chevron1"/>
    <dgm:cxn modelId="{22C19CE4-3384-4154-AEAD-EB602588FBC3}" type="presParOf" srcId="{FF231596-66DF-416F-97A1-5758E65D3D21}" destId="{EC70F612-8780-463B-B92D-D9859093F562}" srcOrd="1" destOrd="0" presId="urn:microsoft.com/office/officeart/2005/8/layout/chevron1"/>
    <dgm:cxn modelId="{E10651EF-395A-4F2B-808F-D787BD47BFAF}" type="presParOf" srcId="{FF231596-66DF-416F-97A1-5758E65D3D21}" destId="{EB4712B4-8721-42D7-859E-E8810AB0FE4A}" srcOrd="2" destOrd="0" presId="urn:microsoft.com/office/officeart/2005/8/layout/chevron1"/>
    <dgm:cxn modelId="{131071E9-CAF5-4642-969E-031E451A24F4}" type="presParOf" srcId="{FF231596-66DF-416F-97A1-5758E65D3D21}" destId="{FC289767-743D-491C-9A9C-24D2FDF44B67}" srcOrd="3" destOrd="0" presId="urn:microsoft.com/office/officeart/2005/8/layout/chevron1"/>
    <dgm:cxn modelId="{E6E8E989-B527-4339-BAE5-9D49E31FAA31}" type="presParOf" srcId="{FF231596-66DF-416F-97A1-5758E65D3D21}" destId="{3795454D-0200-4D5B-8753-A9CE40D469D9}" srcOrd="4" destOrd="0" presId="urn:microsoft.com/office/officeart/2005/8/layout/chevron1"/>
    <dgm:cxn modelId="{E19D76EA-CD9C-43FB-8C32-14071364AC6C}" type="presParOf" srcId="{FF231596-66DF-416F-97A1-5758E65D3D21}" destId="{4A604CA2-2B92-4F30-9249-0FB5B670E7B4}" srcOrd="5" destOrd="0" presId="urn:microsoft.com/office/officeart/2005/8/layout/chevron1"/>
    <dgm:cxn modelId="{987ECEB3-73DC-4D42-A973-4F01E68F23AC}"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3399"/>
        </a:solidFill>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chemeClr val="accent1">
            <a:lumMod val="75000"/>
          </a:schemeClr>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chemeClr val="accent1">
            <a:lumMod val="75000"/>
          </a:schemeClr>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C40929A5-78F5-48B8-881D-50BECE07437A}" type="presOf" srcId="{36A191F8-E680-4540-8EAA-F22296E182D2}" destId="{3795454D-0200-4D5B-8753-A9CE40D469D9}"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0735FBF7-CA5A-47E0-96F7-18F69E4250E7}" type="presOf" srcId="{218E3937-C882-41CE-8A9C-F59CE5BB4FDB}" destId="{FF231596-66DF-416F-97A1-5758E65D3D21}" srcOrd="0" destOrd="0" presId="urn:microsoft.com/office/officeart/2005/8/layout/chevron1"/>
    <dgm:cxn modelId="{139C8302-39DE-439D-A816-06139ACEEA4F}" srcId="{218E3937-C882-41CE-8A9C-F59CE5BB4FDB}" destId="{36A191F8-E680-4540-8EAA-F22296E182D2}" srcOrd="2" destOrd="0" parTransId="{07F01BA4-A667-4A34-8988-7194AF8EBF2C}" sibTransId="{EB39C73A-54EF-4BFD-B31E-7A89BC63B671}"/>
    <dgm:cxn modelId="{B92A4026-F3C5-4294-9DBE-038449C5D927}" type="presOf" srcId="{FC386A14-4A24-4CCF-8BEC-3AC1900474FA}" destId="{6DE88F91-1069-4DF8-BCD2-F2F02492CA76}" srcOrd="0" destOrd="0" presId="urn:microsoft.com/office/officeart/2005/8/layout/chevron1"/>
    <dgm:cxn modelId="{412D6EDB-13C7-4196-8D98-6B0474F835E3}" type="presOf" srcId="{21E56EDA-170E-49D7-9819-EBF30EF7DB31}" destId="{EB4712B4-8721-42D7-859E-E8810AB0FE4A}"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1A73D74D-C43C-49E5-A2FC-7FD586FD5FE5}" type="presOf" srcId="{04096A83-2D14-4F1D-B439-EDAA3BFF6F7E}" destId="{D87BC08A-4CDA-4F60-B81E-9AE888E9658E}" srcOrd="0" destOrd="0" presId="urn:microsoft.com/office/officeart/2005/8/layout/chevron1"/>
    <dgm:cxn modelId="{E13C9E1B-D69E-4232-B022-8993BF63DD4C}" type="presParOf" srcId="{FF231596-66DF-416F-97A1-5758E65D3D21}" destId="{6DE88F91-1069-4DF8-BCD2-F2F02492CA76}" srcOrd="0" destOrd="0" presId="urn:microsoft.com/office/officeart/2005/8/layout/chevron1"/>
    <dgm:cxn modelId="{D7E12DDC-0E04-4010-B69C-B38AF1699FDB}" type="presParOf" srcId="{FF231596-66DF-416F-97A1-5758E65D3D21}" destId="{EC70F612-8780-463B-B92D-D9859093F562}" srcOrd="1" destOrd="0" presId="urn:microsoft.com/office/officeart/2005/8/layout/chevron1"/>
    <dgm:cxn modelId="{DB8D441A-F997-49B9-8D60-F17AF4303454}" type="presParOf" srcId="{FF231596-66DF-416F-97A1-5758E65D3D21}" destId="{EB4712B4-8721-42D7-859E-E8810AB0FE4A}" srcOrd="2" destOrd="0" presId="urn:microsoft.com/office/officeart/2005/8/layout/chevron1"/>
    <dgm:cxn modelId="{8A0853FD-71B1-4682-AA26-7051E94B083F}" type="presParOf" srcId="{FF231596-66DF-416F-97A1-5758E65D3D21}" destId="{FC289767-743D-491C-9A9C-24D2FDF44B67}" srcOrd="3" destOrd="0" presId="urn:microsoft.com/office/officeart/2005/8/layout/chevron1"/>
    <dgm:cxn modelId="{496D8061-B3DE-4299-92D9-661519D69F43}" type="presParOf" srcId="{FF231596-66DF-416F-97A1-5758E65D3D21}" destId="{3795454D-0200-4D5B-8753-A9CE40D469D9}" srcOrd="4" destOrd="0" presId="urn:microsoft.com/office/officeart/2005/8/layout/chevron1"/>
    <dgm:cxn modelId="{EDB023BF-F5BA-498D-BD22-F929701D0994}" type="presParOf" srcId="{FF231596-66DF-416F-97A1-5758E65D3D21}" destId="{4A604CA2-2B92-4F30-9249-0FB5B670E7B4}" srcOrd="5" destOrd="0" presId="urn:microsoft.com/office/officeart/2005/8/layout/chevron1"/>
    <dgm:cxn modelId="{CFEDEF9D-328C-425B-B73B-A357BAE7DB3B}"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3399"/>
        </a:solidFill>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chemeClr val="accent1">
            <a:lumMod val="75000"/>
          </a:schemeClr>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chemeClr val="accent1">
            <a:lumMod val="75000"/>
          </a:schemeClr>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C867ED76-2742-4E49-922B-10AACFEDA300}" type="presOf" srcId="{FC386A14-4A24-4CCF-8BEC-3AC1900474FA}" destId="{6DE88F91-1069-4DF8-BCD2-F2F02492CA76}" srcOrd="0" destOrd="0" presId="urn:microsoft.com/office/officeart/2005/8/layout/chevron1"/>
    <dgm:cxn modelId="{15EE35C4-D68E-4D30-8D91-62F291694347}" type="presOf" srcId="{21E56EDA-170E-49D7-9819-EBF30EF7DB31}" destId="{EB4712B4-8721-42D7-859E-E8810AB0FE4A}" srcOrd="0" destOrd="0" presId="urn:microsoft.com/office/officeart/2005/8/layout/chevron1"/>
    <dgm:cxn modelId="{B814EE0A-BA34-4A90-875F-12B3AC3C5FE6}" type="presOf" srcId="{04096A83-2D14-4F1D-B439-EDAA3BFF6F7E}" destId="{D87BC08A-4CDA-4F60-B81E-9AE888E9658E}"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139C8302-39DE-439D-A816-06139ACEEA4F}" srcId="{218E3937-C882-41CE-8A9C-F59CE5BB4FDB}" destId="{36A191F8-E680-4540-8EAA-F22296E182D2}" srcOrd="2" destOrd="0" parTransId="{07F01BA4-A667-4A34-8988-7194AF8EBF2C}" sibTransId="{EB39C73A-54EF-4BFD-B31E-7A89BC63B671}"/>
    <dgm:cxn modelId="{BE6E29FF-0709-4806-B0D0-5902330DB98A}" type="presOf" srcId="{218E3937-C882-41CE-8A9C-F59CE5BB4FDB}" destId="{FF231596-66DF-416F-97A1-5758E65D3D21}"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463F6C5B-C61F-4C5B-AC6B-185F78CA5057}" type="presOf" srcId="{36A191F8-E680-4540-8EAA-F22296E182D2}" destId="{3795454D-0200-4D5B-8753-A9CE40D469D9}" srcOrd="0" destOrd="0" presId="urn:microsoft.com/office/officeart/2005/8/layout/chevron1"/>
    <dgm:cxn modelId="{17A5B6E1-F277-4275-A9EA-69D6F8CD620A}" type="presParOf" srcId="{FF231596-66DF-416F-97A1-5758E65D3D21}" destId="{6DE88F91-1069-4DF8-BCD2-F2F02492CA76}" srcOrd="0" destOrd="0" presId="urn:microsoft.com/office/officeart/2005/8/layout/chevron1"/>
    <dgm:cxn modelId="{CF6E1AFC-7CC2-4AD9-A6D5-F2B74D5AE4DD}" type="presParOf" srcId="{FF231596-66DF-416F-97A1-5758E65D3D21}" destId="{EC70F612-8780-463B-B92D-D9859093F562}" srcOrd="1" destOrd="0" presId="urn:microsoft.com/office/officeart/2005/8/layout/chevron1"/>
    <dgm:cxn modelId="{93417AEB-363E-4F4B-B693-3B7DC9547855}" type="presParOf" srcId="{FF231596-66DF-416F-97A1-5758E65D3D21}" destId="{EB4712B4-8721-42D7-859E-E8810AB0FE4A}" srcOrd="2" destOrd="0" presId="urn:microsoft.com/office/officeart/2005/8/layout/chevron1"/>
    <dgm:cxn modelId="{8C3529DA-3EE7-45B6-A1E0-581697620F54}" type="presParOf" srcId="{FF231596-66DF-416F-97A1-5758E65D3D21}" destId="{FC289767-743D-491C-9A9C-24D2FDF44B67}" srcOrd="3" destOrd="0" presId="urn:microsoft.com/office/officeart/2005/8/layout/chevron1"/>
    <dgm:cxn modelId="{16F6FED2-AE86-4FA7-8280-E25C4DEA3349}" type="presParOf" srcId="{FF231596-66DF-416F-97A1-5758E65D3D21}" destId="{3795454D-0200-4D5B-8753-A9CE40D469D9}" srcOrd="4" destOrd="0" presId="urn:microsoft.com/office/officeart/2005/8/layout/chevron1"/>
    <dgm:cxn modelId="{A202BBF6-234A-4A48-9F3A-048C32DCDFC2}" type="presParOf" srcId="{FF231596-66DF-416F-97A1-5758E65D3D21}" destId="{4A604CA2-2B92-4F30-9249-0FB5B670E7B4}" srcOrd="5" destOrd="0" presId="urn:microsoft.com/office/officeart/2005/8/layout/chevron1"/>
    <dgm:cxn modelId="{289076A1-414E-4953-93D0-F06492EE2380}"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8E3937-C882-41CE-8A9C-F59CE5BB4FDB}"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BE"/>
        </a:p>
      </dgm:t>
    </dgm:pt>
    <dgm:pt modelId="{FC386A14-4A24-4CCF-8BEC-3AC1900474FA}">
      <dgm:prSet phldrT="[Tekst]"/>
      <dgm:spPr>
        <a:solidFill>
          <a:srgbClr val="00664D"/>
        </a:solidFill>
        <a:ln>
          <a:solidFill>
            <a:schemeClr val="accent1"/>
          </a:solidFill>
        </a:ln>
      </dgm:spPr>
      <dgm:t>
        <a:bodyPr/>
        <a:lstStyle/>
        <a:p>
          <a:r>
            <a:rPr lang="nl-BE" b="0" u="none" dirty="0" err="1" smtClean="0">
              <a:solidFill>
                <a:schemeClr val="bg1"/>
              </a:solidFill>
            </a:rPr>
            <a:t>Introduction</a:t>
          </a:r>
          <a:endParaRPr lang="nl-BE" b="0" u="none" dirty="0">
            <a:solidFill>
              <a:schemeClr val="bg1"/>
            </a:solidFill>
          </a:endParaRPr>
        </a:p>
      </dgm:t>
    </dgm:pt>
    <dgm:pt modelId="{ECAE79AB-283C-4693-9C17-76984DE9D109}" type="parTrans" cxnId="{991C2659-E970-4A58-AD11-6048FFE2584F}">
      <dgm:prSet/>
      <dgm:spPr/>
      <dgm:t>
        <a:bodyPr/>
        <a:lstStyle/>
        <a:p>
          <a:endParaRPr lang="nl-BE"/>
        </a:p>
      </dgm:t>
    </dgm:pt>
    <dgm:pt modelId="{5D40CAF5-2554-4344-A1FA-1D293E336AA9}" type="sibTrans" cxnId="{991C2659-E970-4A58-AD11-6048FFE2584F}">
      <dgm:prSet/>
      <dgm:spPr/>
      <dgm:t>
        <a:bodyPr/>
        <a:lstStyle/>
        <a:p>
          <a:endParaRPr lang="nl-BE"/>
        </a:p>
      </dgm:t>
    </dgm:pt>
    <dgm:pt modelId="{21E56EDA-170E-49D7-9819-EBF30EF7DB31}">
      <dgm:prSet phldrT="[Tekst]"/>
      <dgm:spPr>
        <a:solidFill>
          <a:srgbClr val="003399"/>
        </a:solidFill>
      </dgm:spPr>
      <dgm:t>
        <a:bodyPr/>
        <a:lstStyle/>
        <a:p>
          <a:r>
            <a:rPr lang="nl-BE" dirty="0" err="1" smtClean="0"/>
            <a:t>Study</a:t>
          </a:r>
          <a:r>
            <a:rPr lang="nl-BE" dirty="0" smtClean="0"/>
            <a:t> 1</a:t>
          </a:r>
          <a:endParaRPr lang="nl-BE" dirty="0"/>
        </a:p>
      </dgm:t>
    </dgm:pt>
    <dgm:pt modelId="{0BC035C5-FB07-4AE4-A682-CC0164BC0A4B}" type="parTrans" cxnId="{04B40336-785F-4F19-8548-1034D8B28FFF}">
      <dgm:prSet/>
      <dgm:spPr/>
      <dgm:t>
        <a:bodyPr/>
        <a:lstStyle/>
        <a:p>
          <a:endParaRPr lang="nl-BE"/>
        </a:p>
      </dgm:t>
    </dgm:pt>
    <dgm:pt modelId="{F414D897-5E3C-4044-A356-6B63239A7115}" type="sibTrans" cxnId="{04B40336-785F-4F19-8548-1034D8B28FFF}">
      <dgm:prSet/>
      <dgm:spPr/>
      <dgm:t>
        <a:bodyPr/>
        <a:lstStyle/>
        <a:p>
          <a:endParaRPr lang="nl-BE"/>
        </a:p>
      </dgm:t>
    </dgm:pt>
    <dgm:pt modelId="{36A191F8-E680-4540-8EAA-F22296E182D2}">
      <dgm:prSet phldrT="[Tekst]"/>
      <dgm:spPr>
        <a:solidFill>
          <a:schemeClr val="accent1">
            <a:lumMod val="75000"/>
          </a:schemeClr>
        </a:solidFill>
      </dgm:spPr>
      <dgm:t>
        <a:bodyPr/>
        <a:lstStyle/>
        <a:p>
          <a:r>
            <a:rPr lang="nl-BE" dirty="0" err="1" smtClean="0"/>
            <a:t>Study</a:t>
          </a:r>
          <a:r>
            <a:rPr lang="nl-BE" dirty="0" smtClean="0"/>
            <a:t> 2</a:t>
          </a:r>
          <a:endParaRPr lang="nl-BE" dirty="0"/>
        </a:p>
      </dgm:t>
    </dgm:pt>
    <dgm:pt modelId="{07F01BA4-A667-4A34-8988-7194AF8EBF2C}" type="parTrans" cxnId="{139C8302-39DE-439D-A816-06139ACEEA4F}">
      <dgm:prSet/>
      <dgm:spPr/>
      <dgm:t>
        <a:bodyPr/>
        <a:lstStyle/>
        <a:p>
          <a:endParaRPr lang="nl-BE"/>
        </a:p>
      </dgm:t>
    </dgm:pt>
    <dgm:pt modelId="{EB39C73A-54EF-4BFD-B31E-7A89BC63B671}" type="sibTrans" cxnId="{139C8302-39DE-439D-A816-06139ACEEA4F}">
      <dgm:prSet/>
      <dgm:spPr/>
      <dgm:t>
        <a:bodyPr/>
        <a:lstStyle/>
        <a:p>
          <a:endParaRPr lang="nl-BE"/>
        </a:p>
      </dgm:t>
    </dgm:pt>
    <dgm:pt modelId="{04096A83-2D14-4F1D-B439-EDAA3BFF6F7E}">
      <dgm:prSet/>
      <dgm:spPr>
        <a:solidFill>
          <a:schemeClr val="accent1">
            <a:lumMod val="75000"/>
          </a:schemeClr>
        </a:solidFill>
      </dgm:spPr>
      <dgm:t>
        <a:bodyPr/>
        <a:lstStyle/>
        <a:p>
          <a:r>
            <a:rPr lang="nl-BE" dirty="0" err="1" smtClean="0"/>
            <a:t>Conclusion</a:t>
          </a:r>
          <a:endParaRPr lang="nl-BE" dirty="0"/>
        </a:p>
      </dgm:t>
    </dgm:pt>
    <dgm:pt modelId="{9D0B0003-C920-4AFE-A6FA-48853B55C08E}" type="parTrans" cxnId="{44F36465-C8B5-4425-B342-81CDF90FB4F9}">
      <dgm:prSet/>
      <dgm:spPr/>
      <dgm:t>
        <a:bodyPr/>
        <a:lstStyle/>
        <a:p>
          <a:endParaRPr lang="nl-BE"/>
        </a:p>
      </dgm:t>
    </dgm:pt>
    <dgm:pt modelId="{0843F6A1-3A67-438D-B680-A01E7EBFEDAC}" type="sibTrans" cxnId="{44F36465-C8B5-4425-B342-81CDF90FB4F9}">
      <dgm:prSet/>
      <dgm:spPr/>
      <dgm:t>
        <a:bodyPr/>
        <a:lstStyle/>
        <a:p>
          <a:endParaRPr lang="nl-BE"/>
        </a:p>
      </dgm:t>
    </dgm:pt>
    <dgm:pt modelId="{FF231596-66DF-416F-97A1-5758E65D3D21}" type="pres">
      <dgm:prSet presAssocID="{218E3937-C882-41CE-8A9C-F59CE5BB4FDB}" presName="Name0" presStyleCnt="0">
        <dgm:presLayoutVars>
          <dgm:dir/>
          <dgm:animLvl val="lvl"/>
          <dgm:resizeHandles val="exact"/>
        </dgm:presLayoutVars>
      </dgm:prSet>
      <dgm:spPr/>
      <dgm:t>
        <a:bodyPr/>
        <a:lstStyle/>
        <a:p>
          <a:endParaRPr lang="nl-BE"/>
        </a:p>
      </dgm:t>
    </dgm:pt>
    <dgm:pt modelId="{6DE88F91-1069-4DF8-BCD2-F2F02492CA76}" type="pres">
      <dgm:prSet presAssocID="{FC386A14-4A24-4CCF-8BEC-3AC1900474FA}" presName="parTxOnly" presStyleLbl="node1" presStyleIdx="0" presStyleCnt="4">
        <dgm:presLayoutVars>
          <dgm:chMax val="0"/>
          <dgm:chPref val="0"/>
          <dgm:bulletEnabled val="1"/>
        </dgm:presLayoutVars>
      </dgm:prSet>
      <dgm:spPr/>
      <dgm:t>
        <a:bodyPr/>
        <a:lstStyle/>
        <a:p>
          <a:endParaRPr lang="nl-BE"/>
        </a:p>
      </dgm:t>
    </dgm:pt>
    <dgm:pt modelId="{EC70F612-8780-463B-B92D-D9859093F562}" type="pres">
      <dgm:prSet presAssocID="{5D40CAF5-2554-4344-A1FA-1D293E336AA9}" presName="parTxOnlySpace" presStyleCnt="0"/>
      <dgm:spPr/>
    </dgm:pt>
    <dgm:pt modelId="{EB4712B4-8721-42D7-859E-E8810AB0FE4A}" type="pres">
      <dgm:prSet presAssocID="{21E56EDA-170E-49D7-9819-EBF30EF7DB31}" presName="parTxOnly" presStyleLbl="node1" presStyleIdx="1" presStyleCnt="4">
        <dgm:presLayoutVars>
          <dgm:chMax val="0"/>
          <dgm:chPref val="0"/>
          <dgm:bulletEnabled val="1"/>
        </dgm:presLayoutVars>
      </dgm:prSet>
      <dgm:spPr/>
      <dgm:t>
        <a:bodyPr/>
        <a:lstStyle/>
        <a:p>
          <a:endParaRPr lang="nl-BE"/>
        </a:p>
      </dgm:t>
    </dgm:pt>
    <dgm:pt modelId="{FC289767-743D-491C-9A9C-24D2FDF44B67}" type="pres">
      <dgm:prSet presAssocID="{F414D897-5E3C-4044-A356-6B63239A7115}" presName="parTxOnlySpace" presStyleCnt="0"/>
      <dgm:spPr/>
    </dgm:pt>
    <dgm:pt modelId="{3795454D-0200-4D5B-8753-A9CE40D469D9}" type="pres">
      <dgm:prSet presAssocID="{36A191F8-E680-4540-8EAA-F22296E182D2}" presName="parTxOnly" presStyleLbl="node1" presStyleIdx="2" presStyleCnt="4" custLinFactNeighborY="-23702">
        <dgm:presLayoutVars>
          <dgm:chMax val="0"/>
          <dgm:chPref val="0"/>
          <dgm:bulletEnabled val="1"/>
        </dgm:presLayoutVars>
      </dgm:prSet>
      <dgm:spPr/>
      <dgm:t>
        <a:bodyPr/>
        <a:lstStyle/>
        <a:p>
          <a:endParaRPr lang="nl-BE"/>
        </a:p>
      </dgm:t>
    </dgm:pt>
    <dgm:pt modelId="{4A604CA2-2B92-4F30-9249-0FB5B670E7B4}" type="pres">
      <dgm:prSet presAssocID="{EB39C73A-54EF-4BFD-B31E-7A89BC63B671}" presName="parTxOnlySpace" presStyleCnt="0"/>
      <dgm:spPr/>
    </dgm:pt>
    <dgm:pt modelId="{D87BC08A-4CDA-4F60-B81E-9AE888E9658E}" type="pres">
      <dgm:prSet presAssocID="{04096A83-2D14-4F1D-B439-EDAA3BFF6F7E}" presName="parTxOnly" presStyleLbl="node1" presStyleIdx="3" presStyleCnt="4">
        <dgm:presLayoutVars>
          <dgm:chMax val="0"/>
          <dgm:chPref val="0"/>
          <dgm:bulletEnabled val="1"/>
        </dgm:presLayoutVars>
      </dgm:prSet>
      <dgm:spPr/>
      <dgm:t>
        <a:bodyPr/>
        <a:lstStyle/>
        <a:p>
          <a:endParaRPr lang="nl-BE"/>
        </a:p>
      </dgm:t>
    </dgm:pt>
  </dgm:ptLst>
  <dgm:cxnLst>
    <dgm:cxn modelId="{B7618238-03A4-4F36-B290-A97158FC4A77}" type="presOf" srcId="{218E3937-C882-41CE-8A9C-F59CE5BB4FDB}" destId="{FF231596-66DF-416F-97A1-5758E65D3D21}" srcOrd="0" destOrd="0" presId="urn:microsoft.com/office/officeart/2005/8/layout/chevron1"/>
    <dgm:cxn modelId="{96D9D0FF-CCEB-4154-9E99-84BCBCF01DC2}" type="presOf" srcId="{FC386A14-4A24-4CCF-8BEC-3AC1900474FA}" destId="{6DE88F91-1069-4DF8-BCD2-F2F02492CA76}" srcOrd="0" destOrd="0" presId="urn:microsoft.com/office/officeart/2005/8/layout/chevron1"/>
    <dgm:cxn modelId="{56EDB349-92F3-4510-93BC-4607A78C9694}" type="presOf" srcId="{04096A83-2D14-4F1D-B439-EDAA3BFF6F7E}" destId="{D87BC08A-4CDA-4F60-B81E-9AE888E9658E}" srcOrd="0" destOrd="0" presId="urn:microsoft.com/office/officeart/2005/8/layout/chevron1"/>
    <dgm:cxn modelId="{44F36465-C8B5-4425-B342-81CDF90FB4F9}" srcId="{218E3937-C882-41CE-8A9C-F59CE5BB4FDB}" destId="{04096A83-2D14-4F1D-B439-EDAA3BFF6F7E}" srcOrd="3" destOrd="0" parTransId="{9D0B0003-C920-4AFE-A6FA-48853B55C08E}" sibTransId="{0843F6A1-3A67-438D-B680-A01E7EBFEDAC}"/>
    <dgm:cxn modelId="{991C2659-E970-4A58-AD11-6048FFE2584F}" srcId="{218E3937-C882-41CE-8A9C-F59CE5BB4FDB}" destId="{FC386A14-4A24-4CCF-8BEC-3AC1900474FA}" srcOrd="0" destOrd="0" parTransId="{ECAE79AB-283C-4693-9C17-76984DE9D109}" sibTransId="{5D40CAF5-2554-4344-A1FA-1D293E336AA9}"/>
    <dgm:cxn modelId="{139C8302-39DE-439D-A816-06139ACEEA4F}" srcId="{218E3937-C882-41CE-8A9C-F59CE5BB4FDB}" destId="{36A191F8-E680-4540-8EAA-F22296E182D2}" srcOrd="2" destOrd="0" parTransId="{07F01BA4-A667-4A34-8988-7194AF8EBF2C}" sibTransId="{EB39C73A-54EF-4BFD-B31E-7A89BC63B671}"/>
    <dgm:cxn modelId="{F103E134-7453-4264-9CA9-EA1A238BCC50}" type="presOf" srcId="{21E56EDA-170E-49D7-9819-EBF30EF7DB31}" destId="{EB4712B4-8721-42D7-859E-E8810AB0FE4A}" srcOrd="0" destOrd="0" presId="urn:microsoft.com/office/officeart/2005/8/layout/chevron1"/>
    <dgm:cxn modelId="{04B40336-785F-4F19-8548-1034D8B28FFF}" srcId="{218E3937-C882-41CE-8A9C-F59CE5BB4FDB}" destId="{21E56EDA-170E-49D7-9819-EBF30EF7DB31}" srcOrd="1" destOrd="0" parTransId="{0BC035C5-FB07-4AE4-A682-CC0164BC0A4B}" sibTransId="{F414D897-5E3C-4044-A356-6B63239A7115}"/>
    <dgm:cxn modelId="{7D7537D4-962A-4998-9526-ACFFF5AEDF59}" type="presOf" srcId="{36A191F8-E680-4540-8EAA-F22296E182D2}" destId="{3795454D-0200-4D5B-8753-A9CE40D469D9}" srcOrd="0" destOrd="0" presId="urn:microsoft.com/office/officeart/2005/8/layout/chevron1"/>
    <dgm:cxn modelId="{574580CA-86C2-420F-B76B-01F8ADF10FF5}" type="presParOf" srcId="{FF231596-66DF-416F-97A1-5758E65D3D21}" destId="{6DE88F91-1069-4DF8-BCD2-F2F02492CA76}" srcOrd="0" destOrd="0" presId="urn:microsoft.com/office/officeart/2005/8/layout/chevron1"/>
    <dgm:cxn modelId="{4D47C35B-13B1-46CE-82C9-DECEB16B2F87}" type="presParOf" srcId="{FF231596-66DF-416F-97A1-5758E65D3D21}" destId="{EC70F612-8780-463B-B92D-D9859093F562}" srcOrd="1" destOrd="0" presId="urn:microsoft.com/office/officeart/2005/8/layout/chevron1"/>
    <dgm:cxn modelId="{51BDFB81-274D-44C0-80ED-4DAD8EDAB7B5}" type="presParOf" srcId="{FF231596-66DF-416F-97A1-5758E65D3D21}" destId="{EB4712B4-8721-42D7-859E-E8810AB0FE4A}" srcOrd="2" destOrd="0" presId="urn:microsoft.com/office/officeart/2005/8/layout/chevron1"/>
    <dgm:cxn modelId="{8FE77AD8-B60C-496A-8D5F-6ECAC320FEBA}" type="presParOf" srcId="{FF231596-66DF-416F-97A1-5758E65D3D21}" destId="{FC289767-743D-491C-9A9C-24D2FDF44B67}" srcOrd="3" destOrd="0" presId="urn:microsoft.com/office/officeart/2005/8/layout/chevron1"/>
    <dgm:cxn modelId="{2C8F4667-6868-469A-ACA9-B6B0CEB390E5}" type="presParOf" srcId="{FF231596-66DF-416F-97A1-5758E65D3D21}" destId="{3795454D-0200-4D5B-8753-A9CE40D469D9}" srcOrd="4" destOrd="0" presId="urn:microsoft.com/office/officeart/2005/8/layout/chevron1"/>
    <dgm:cxn modelId="{9ADFCB28-4BD5-419F-A6D8-A274C5BE2071}" type="presParOf" srcId="{FF231596-66DF-416F-97A1-5758E65D3D21}" destId="{4A604CA2-2B92-4F30-9249-0FB5B670E7B4}" srcOrd="5" destOrd="0" presId="urn:microsoft.com/office/officeart/2005/8/layout/chevron1"/>
    <dgm:cxn modelId="{CDDA1405-EE10-4E01-ACF9-FCC5401BFD1D}" type="presParOf" srcId="{FF231596-66DF-416F-97A1-5758E65D3D21}" destId="{D87BC08A-4CDA-4F60-B81E-9AE888E9658E}" srcOrd="6" destOrd="0" presId="urn:microsoft.com/office/officeart/2005/8/layout/chevron1"/>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664D"/>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664D"/>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664D"/>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664D"/>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664D"/>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rgbClr val="0066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664D"/>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rgbClr val="0066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664D"/>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rgbClr val="0066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664D"/>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rgbClr val="0066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664D"/>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rgbClr val="0066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664D"/>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rgbClr val="0066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664D"/>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rgbClr val="0066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rgbClr val="0066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F91-1069-4DF8-BCD2-F2F02492CA76}">
      <dsp:nvSpPr>
        <dsp:cNvPr id="0" name=""/>
        <dsp:cNvSpPr/>
      </dsp:nvSpPr>
      <dsp:spPr>
        <a:xfrm>
          <a:off x="4158" y="0"/>
          <a:ext cx="2420586" cy="303808"/>
        </a:xfrm>
        <a:prstGeom prst="chevron">
          <a:avLst/>
        </a:prstGeom>
        <a:solidFill>
          <a:srgbClr val="00664D"/>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b="0" u="none" kern="1200" dirty="0" err="1" smtClean="0">
              <a:solidFill>
                <a:schemeClr val="bg1"/>
              </a:solidFill>
            </a:rPr>
            <a:t>Introduction</a:t>
          </a:r>
          <a:endParaRPr lang="nl-BE" sz="1800" b="0" u="none" kern="1200" dirty="0">
            <a:solidFill>
              <a:schemeClr val="bg1"/>
            </a:solidFill>
          </a:endParaRPr>
        </a:p>
      </dsp:txBody>
      <dsp:txXfrm>
        <a:off x="4158" y="0"/>
        <a:ext cx="2420586" cy="303808"/>
      </dsp:txXfrm>
    </dsp:sp>
    <dsp:sp modelId="{EB4712B4-8721-42D7-859E-E8810AB0FE4A}">
      <dsp:nvSpPr>
        <dsp:cNvPr id="0" name=""/>
        <dsp:cNvSpPr/>
      </dsp:nvSpPr>
      <dsp:spPr>
        <a:xfrm>
          <a:off x="2182686" y="0"/>
          <a:ext cx="2420586" cy="303808"/>
        </a:xfrm>
        <a:prstGeom prst="chevron">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1</a:t>
          </a:r>
          <a:endParaRPr lang="nl-BE" sz="1800" kern="1200" dirty="0"/>
        </a:p>
      </dsp:txBody>
      <dsp:txXfrm>
        <a:off x="2182686" y="0"/>
        <a:ext cx="2420586" cy="303808"/>
      </dsp:txXfrm>
    </dsp:sp>
    <dsp:sp modelId="{3795454D-0200-4D5B-8753-A9CE40D469D9}">
      <dsp:nvSpPr>
        <dsp:cNvPr id="0" name=""/>
        <dsp:cNvSpPr/>
      </dsp:nvSpPr>
      <dsp:spPr>
        <a:xfrm>
          <a:off x="4361214"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Study</a:t>
          </a:r>
          <a:r>
            <a:rPr lang="nl-BE" sz="1800" kern="1200" dirty="0" smtClean="0"/>
            <a:t> 2</a:t>
          </a:r>
          <a:endParaRPr lang="nl-BE" sz="1800" kern="1200" dirty="0"/>
        </a:p>
      </dsp:txBody>
      <dsp:txXfrm>
        <a:off x="4361214" y="0"/>
        <a:ext cx="2420586" cy="303808"/>
      </dsp:txXfrm>
    </dsp:sp>
    <dsp:sp modelId="{D87BC08A-4CDA-4F60-B81E-9AE888E9658E}">
      <dsp:nvSpPr>
        <dsp:cNvPr id="0" name=""/>
        <dsp:cNvSpPr/>
      </dsp:nvSpPr>
      <dsp:spPr>
        <a:xfrm>
          <a:off x="6539742" y="0"/>
          <a:ext cx="2420586" cy="303808"/>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l-BE" sz="1800" kern="1200" dirty="0" err="1" smtClean="0"/>
            <a:t>Conclusion</a:t>
          </a:r>
          <a:endParaRPr lang="nl-BE" sz="1800" kern="1200" dirty="0"/>
        </a:p>
      </dsp:txBody>
      <dsp:txXfrm>
        <a:off x="6539742" y="0"/>
        <a:ext cx="2420586" cy="3038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5659" cy="494895"/>
          </a:xfrm>
          <a:prstGeom prst="rect">
            <a:avLst/>
          </a:prstGeom>
          <a:noFill/>
          <a:ln w="9525">
            <a:noFill/>
            <a:miter lim="800000"/>
            <a:headEnd/>
            <a:tailEnd/>
          </a:ln>
          <a:effectLst/>
        </p:spPr>
        <p:txBody>
          <a:bodyPr vert="horz" wrap="square" lIns="90718" tIns="45359" rIns="90718" bIns="45359" numCol="1" anchor="t" anchorCtr="0" compatLnSpc="1">
            <a:prstTxWarp prst="textNoShape">
              <a:avLst/>
            </a:prstTxWarp>
          </a:bodyPr>
          <a:lstStyle>
            <a:lvl1pPr>
              <a:defRPr sz="1200">
                <a:cs typeface="+mn-cs"/>
              </a:defRPr>
            </a:lvl1pPr>
          </a:lstStyle>
          <a:p>
            <a:pPr>
              <a:defRPr/>
            </a:pPr>
            <a:endParaRPr lang="en-US"/>
          </a:p>
        </p:txBody>
      </p:sp>
      <p:sp>
        <p:nvSpPr>
          <p:cNvPr id="41987" name="Rectangle 3"/>
          <p:cNvSpPr>
            <a:spLocks noGrp="1" noChangeArrowheads="1"/>
          </p:cNvSpPr>
          <p:nvPr>
            <p:ph type="dt" sz="quarter" idx="1"/>
          </p:nvPr>
        </p:nvSpPr>
        <p:spPr bwMode="auto">
          <a:xfrm>
            <a:off x="3850443" y="0"/>
            <a:ext cx="2945659" cy="494895"/>
          </a:xfrm>
          <a:prstGeom prst="rect">
            <a:avLst/>
          </a:prstGeom>
          <a:noFill/>
          <a:ln w="9525">
            <a:noFill/>
            <a:miter lim="800000"/>
            <a:headEnd/>
            <a:tailEnd/>
          </a:ln>
          <a:effectLst/>
        </p:spPr>
        <p:txBody>
          <a:bodyPr vert="horz" wrap="square" lIns="90718" tIns="45359" rIns="90718" bIns="45359" numCol="1" anchor="t" anchorCtr="0" compatLnSpc="1">
            <a:prstTxWarp prst="textNoShape">
              <a:avLst/>
            </a:prstTxWarp>
          </a:bodyPr>
          <a:lstStyle>
            <a:lvl1pPr algn="r">
              <a:defRPr sz="1200">
                <a:cs typeface="+mn-cs"/>
              </a:defRPr>
            </a:lvl1pPr>
          </a:lstStyle>
          <a:p>
            <a:pPr>
              <a:defRPr/>
            </a:pPr>
            <a:endParaRPr lang="en-US"/>
          </a:p>
        </p:txBody>
      </p:sp>
      <p:sp>
        <p:nvSpPr>
          <p:cNvPr id="41988" name="Rectangle 4"/>
          <p:cNvSpPr>
            <a:spLocks noGrp="1" noChangeArrowheads="1"/>
          </p:cNvSpPr>
          <p:nvPr>
            <p:ph type="ftr" sz="quarter" idx="2"/>
          </p:nvPr>
        </p:nvSpPr>
        <p:spPr bwMode="auto">
          <a:xfrm>
            <a:off x="0" y="9377779"/>
            <a:ext cx="2945659" cy="494895"/>
          </a:xfrm>
          <a:prstGeom prst="rect">
            <a:avLst/>
          </a:prstGeom>
          <a:noFill/>
          <a:ln w="9525">
            <a:noFill/>
            <a:miter lim="800000"/>
            <a:headEnd/>
            <a:tailEnd/>
          </a:ln>
          <a:effectLst/>
        </p:spPr>
        <p:txBody>
          <a:bodyPr vert="horz" wrap="square" lIns="90718" tIns="45359" rIns="90718" bIns="45359" numCol="1" anchor="b" anchorCtr="0" compatLnSpc="1">
            <a:prstTxWarp prst="textNoShape">
              <a:avLst/>
            </a:prstTxWarp>
          </a:bodyPr>
          <a:lstStyle>
            <a:lvl1pPr>
              <a:defRPr sz="1200">
                <a:cs typeface="+mn-cs"/>
              </a:defRPr>
            </a:lvl1pPr>
          </a:lstStyle>
          <a:p>
            <a:pPr>
              <a:defRPr/>
            </a:pPr>
            <a:endParaRPr lang="en-US"/>
          </a:p>
        </p:txBody>
      </p:sp>
      <p:sp>
        <p:nvSpPr>
          <p:cNvPr id="41989" name="Rectangle 5"/>
          <p:cNvSpPr>
            <a:spLocks noGrp="1" noChangeArrowheads="1"/>
          </p:cNvSpPr>
          <p:nvPr>
            <p:ph type="sldNum" sz="quarter" idx="3"/>
          </p:nvPr>
        </p:nvSpPr>
        <p:spPr bwMode="auto">
          <a:xfrm>
            <a:off x="3850443" y="9377779"/>
            <a:ext cx="2945659" cy="494895"/>
          </a:xfrm>
          <a:prstGeom prst="rect">
            <a:avLst/>
          </a:prstGeom>
          <a:noFill/>
          <a:ln w="9525">
            <a:noFill/>
            <a:miter lim="800000"/>
            <a:headEnd/>
            <a:tailEnd/>
          </a:ln>
          <a:effectLst/>
        </p:spPr>
        <p:txBody>
          <a:bodyPr vert="horz" wrap="square" lIns="90718" tIns="45359" rIns="90718" bIns="45359" numCol="1" anchor="b" anchorCtr="0" compatLnSpc="1">
            <a:prstTxWarp prst="textNoShape">
              <a:avLst/>
            </a:prstTxWarp>
          </a:bodyPr>
          <a:lstStyle>
            <a:lvl1pPr algn="r">
              <a:defRPr sz="1200">
                <a:cs typeface="+mn-cs"/>
              </a:defRPr>
            </a:lvl1pPr>
          </a:lstStyle>
          <a:p>
            <a:pPr>
              <a:defRPr/>
            </a:pPr>
            <a:fld id="{52730EAA-9F64-42AD-86F4-26CFBC934240}" type="slidenum">
              <a:rPr lang="en-US"/>
              <a:pPr>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5659" cy="494895"/>
          </a:xfrm>
          <a:prstGeom prst="rect">
            <a:avLst/>
          </a:prstGeom>
          <a:noFill/>
          <a:ln w="9525">
            <a:noFill/>
            <a:miter lim="800000"/>
            <a:headEnd/>
            <a:tailEnd/>
          </a:ln>
          <a:effectLst/>
        </p:spPr>
        <p:txBody>
          <a:bodyPr vert="horz" wrap="square" lIns="90718" tIns="45359" rIns="90718" bIns="45359" numCol="1" anchor="t" anchorCtr="0" compatLnSpc="1">
            <a:prstTxWarp prst="textNoShape">
              <a:avLst/>
            </a:prstTxWarp>
          </a:bodyPr>
          <a:lstStyle>
            <a:lvl1pPr>
              <a:defRPr sz="1200">
                <a:cs typeface="+mn-cs"/>
              </a:defRPr>
            </a:lvl1pPr>
          </a:lstStyle>
          <a:p>
            <a:pPr>
              <a:defRPr/>
            </a:pPr>
            <a:endParaRPr lang="en-US"/>
          </a:p>
        </p:txBody>
      </p:sp>
      <p:sp>
        <p:nvSpPr>
          <p:cNvPr id="18435" name="Rectangle 3"/>
          <p:cNvSpPr>
            <a:spLocks noGrp="1" noChangeArrowheads="1"/>
          </p:cNvSpPr>
          <p:nvPr>
            <p:ph type="dt" idx="1"/>
          </p:nvPr>
        </p:nvSpPr>
        <p:spPr bwMode="auto">
          <a:xfrm>
            <a:off x="3850443" y="0"/>
            <a:ext cx="2945659" cy="494895"/>
          </a:xfrm>
          <a:prstGeom prst="rect">
            <a:avLst/>
          </a:prstGeom>
          <a:noFill/>
          <a:ln w="9525">
            <a:noFill/>
            <a:miter lim="800000"/>
            <a:headEnd/>
            <a:tailEnd/>
          </a:ln>
          <a:effectLst/>
        </p:spPr>
        <p:txBody>
          <a:bodyPr vert="horz" wrap="square" lIns="90718" tIns="45359" rIns="90718" bIns="45359" numCol="1" anchor="t" anchorCtr="0" compatLnSpc="1">
            <a:prstTxWarp prst="textNoShape">
              <a:avLst/>
            </a:prstTxWarp>
          </a:bodyPr>
          <a:lstStyle>
            <a:lvl1pPr algn="r">
              <a:defRPr sz="1200">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931863" y="739775"/>
            <a:ext cx="4935537" cy="370363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79768" y="4690466"/>
            <a:ext cx="5438140" cy="4444594"/>
          </a:xfrm>
          <a:prstGeom prst="rect">
            <a:avLst/>
          </a:prstGeom>
          <a:noFill/>
          <a:ln w="9525">
            <a:noFill/>
            <a:miter lim="800000"/>
            <a:headEnd/>
            <a:tailEnd/>
          </a:ln>
          <a:effectLst/>
        </p:spPr>
        <p:txBody>
          <a:bodyPr vert="horz" wrap="square" lIns="90718" tIns="45359" rIns="90718" bIns="453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9377779"/>
            <a:ext cx="2945659" cy="494895"/>
          </a:xfrm>
          <a:prstGeom prst="rect">
            <a:avLst/>
          </a:prstGeom>
          <a:noFill/>
          <a:ln w="9525">
            <a:noFill/>
            <a:miter lim="800000"/>
            <a:headEnd/>
            <a:tailEnd/>
          </a:ln>
          <a:effectLst/>
        </p:spPr>
        <p:txBody>
          <a:bodyPr vert="horz" wrap="square" lIns="90718" tIns="45359" rIns="90718" bIns="45359" numCol="1" anchor="b" anchorCtr="0" compatLnSpc="1">
            <a:prstTxWarp prst="textNoShape">
              <a:avLst/>
            </a:prstTxWarp>
          </a:bodyPr>
          <a:lstStyle>
            <a:lvl1pPr>
              <a:defRPr sz="1200">
                <a:cs typeface="+mn-cs"/>
              </a:defRPr>
            </a:lvl1pPr>
          </a:lstStyle>
          <a:p>
            <a:pPr>
              <a:defRPr/>
            </a:pPr>
            <a:endParaRPr lang="en-US"/>
          </a:p>
        </p:txBody>
      </p:sp>
      <p:sp>
        <p:nvSpPr>
          <p:cNvPr id="18439" name="Rectangle 7"/>
          <p:cNvSpPr>
            <a:spLocks noGrp="1" noChangeArrowheads="1"/>
          </p:cNvSpPr>
          <p:nvPr>
            <p:ph type="sldNum" sz="quarter" idx="5"/>
          </p:nvPr>
        </p:nvSpPr>
        <p:spPr bwMode="auto">
          <a:xfrm>
            <a:off x="3850443" y="9377779"/>
            <a:ext cx="2945659" cy="494895"/>
          </a:xfrm>
          <a:prstGeom prst="rect">
            <a:avLst/>
          </a:prstGeom>
          <a:noFill/>
          <a:ln w="9525">
            <a:noFill/>
            <a:miter lim="800000"/>
            <a:headEnd/>
            <a:tailEnd/>
          </a:ln>
          <a:effectLst/>
        </p:spPr>
        <p:txBody>
          <a:bodyPr vert="horz" wrap="square" lIns="90718" tIns="45359" rIns="90718" bIns="45359" numCol="1" anchor="b" anchorCtr="0" compatLnSpc="1">
            <a:prstTxWarp prst="textNoShape">
              <a:avLst/>
            </a:prstTxWarp>
          </a:bodyPr>
          <a:lstStyle>
            <a:lvl1pPr algn="r">
              <a:defRPr sz="1200">
                <a:cs typeface="+mn-cs"/>
              </a:defRPr>
            </a:lvl1pPr>
          </a:lstStyle>
          <a:p>
            <a:pPr>
              <a:defRPr/>
            </a:pPr>
            <a:fld id="{5D9C3518-E9A5-4274-83F5-16D3429558A5}"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a:ln/>
        </p:spPr>
      </p:sp>
      <p:sp>
        <p:nvSpPr>
          <p:cNvPr id="15362" name="Tijdelijke aanduiding voor notities 2"/>
          <p:cNvSpPr>
            <a:spLocks noGrp="1"/>
          </p:cNvSpPr>
          <p:nvPr>
            <p:ph type="body" idx="1"/>
          </p:nvPr>
        </p:nvSpPr>
        <p:spPr>
          <a:noFill/>
          <a:ln/>
        </p:spPr>
        <p:txBody>
          <a:bodyPr/>
          <a:lstStyle/>
          <a:p>
            <a:endParaRPr lang="nl-BE" dirty="0" smtClean="0"/>
          </a:p>
        </p:txBody>
      </p:sp>
      <p:sp>
        <p:nvSpPr>
          <p:cNvPr id="4" name="Tijdelijke aanduiding voor dianummer 3"/>
          <p:cNvSpPr>
            <a:spLocks noGrp="1"/>
          </p:cNvSpPr>
          <p:nvPr>
            <p:ph type="sldNum" sz="quarter" idx="5"/>
          </p:nvPr>
        </p:nvSpPr>
        <p:spPr/>
        <p:txBody>
          <a:bodyPr/>
          <a:lstStyle/>
          <a:p>
            <a:pPr>
              <a:defRPr/>
            </a:pPr>
            <a:fld id="{70A9DEC2-3AC6-4969-9DB4-7E76350E477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a:ln/>
        </p:spPr>
      </p:sp>
      <p:sp>
        <p:nvSpPr>
          <p:cNvPr id="33795" name="Tijdelijke aanduiding voor notities 2"/>
          <p:cNvSpPr>
            <a:spLocks noGrp="1"/>
          </p:cNvSpPr>
          <p:nvPr>
            <p:ph type="body" idx="1"/>
          </p:nvPr>
        </p:nvSpPr>
        <p:spPr>
          <a:noFill/>
          <a:ln/>
        </p:spPr>
        <p:txBody>
          <a:bodyPr/>
          <a:lstStyle/>
          <a:p>
            <a:r>
              <a:rPr lang="nl-BE" smtClean="0"/>
              <a:t>First, I will present the results of the cross-sectional study with the infants of 8&amp;9-month-olds. </a:t>
            </a:r>
            <a:endParaRPr lang="nl-NL" smtClean="0"/>
          </a:p>
        </p:txBody>
      </p:sp>
      <p:sp>
        <p:nvSpPr>
          <p:cNvPr id="4" name="Tijdelijke aanduiding voor dianummer 3"/>
          <p:cNvSpPr>
            <a:spLocks noGrp="1"/>
          </p:cNvSpPr>
          <p:nvPr>
            <p:ph type="sldNum" sz="quarter" idx="5"/>
          </p:nvPr>
        </p:nvSpPr>
        <p:spPr/>
        <p:txBody>
          <a:bodyPr/>
          <a:lstStyle/>
          <a:p>
            <a:pPr>
              <a:defRPr/>
            </a:pPr>
            <a:fld id="{D9DCF539-17DC-445A-BC2B-BC9B854A517C}" type="slidenum">
              <a:rPr lang="nl-NL" smtClean="0"/>
              <a:pPr>
                <a:defRPr/>
              </a:pPr>
              <a:t>11</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xfrm>
            <a:off x="679768" y="4692042"/>
            <a:ext cx="5438140" cy="4443018"/>
          </a:xfrm>
          <a:noFill/>
          <a:ln/>
        </p:spPr>
        <p:txBody>
          <a:bodyPr lIns="94501" tIns="47250" rIns="94501" bIns="47250"/>
          <a:lstStyle/>
          <a:p>
            <a:endParaRPr lang="nl-BE" smtClean="0"/>
          </a:p>
        </p:txBody>
      </p:sp>
      <p:sp>
        <p:nvSpPr>
          <p:cNvPr id="35843" name="Slide Number Placeholder 3"/>
          <p:cNvSpPr txBox="1">
            <a:spLocks noGrp="1"/>
          </p:cNvSpPr>
          <p:nvPr/>
        </p:nvSpPr>
        <p:spPr bwMode="auto">
          <a:xfrm>
            <a:off x="3852016" y="9379356"/>
            <a:ext cx="2944086" cy="493318"/>
          </a:xfrm>
          <a:prstGeom prst="rect">
            <a:avLst/>
          </a:prstGeom>
          <a:noFill/>
          <a:ln w="9525">
            <a:noFill/>
            <a:miter lim="800000"/>
            <a:headEnd/>
            <a:tailEnd/>
          </a:ln>
        </p:spPr>
        <p:txBody>
          <a:bodyPr lIns="94501" tIns="47250" rIns="94501" bIns="47250" anchor="b"/>
          <a:lstStyle/>
          <a:p>
            <a:pPr algn="r" defTabSz="875677" eaLnBrk="0" hangingPunct="0"/>
            <a:fld id="{7F142C07-A227-427F-8BA6-ECDC0FC8D366}" type="slidenum">
              <a:rPr lang="en-US" sz="1300"/>
              <a:pPr algn="r" defTabSz="875677" eaLnBrk="0" hangingPunct="0"/>
              <a:t>12</a:t>
            </a:fld>
            <a:endParaRPr lang="en-US"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055"/>
          <p:cNvSpPr txBox="1">
            <a:spLocks noGrp="1" noChangeArrowheads="1"/>
          </p:cNvSpPr>
          <p:nvPr/>
        </p:nvSpPr>
        <p:spPr bwMode="auto">
          <a:xfrm>
            <a:off x="3851275" y="9380065"/>
            <a:ext cx="2946400" cy="494186"/>
          </a:xfrm>
          <a:prstGeom prst="rect">
            <a:avLst/>
          </a:prstGeom>
          <a:noFill/>
          <a:ln w="9525">
            <a:noFill/>
            <a:miter lim="800000"/>
            <a:headEnd/>
            <a:tailEnd/>
          </a:ln>
        </p:spPr>
        <p:txBody>
          <a:bodyPr lIns="92115" tIns="46057" rIns="92115" bIns="46057" anchor="b"/>
          <a:lstStyle/>
          <a:p>
            <a:pPr algn="r"/>
            <a:fld id="{2D2EC157-B3F4-4F98-B15C-A0089F901985}" type="slidenum">
              <a:rPr lang="nl-NL" sz="1300">
                <a:latin typeface="Times New Roman" pitchFamily="18" charset="0"/>
              </a:rPr>
              <a:pPr algn="r"/>
              <a:t>13</a:t>
            </a:fld>
            <a:endParaRPr lang="nl-NL" sz="130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mtClean="0">
                <a:latin typeface="Arial" pitchFamily="34" charset="0"/>
              </a:rPr>
              <a:t>In this task following the habituation paradigm children see a specific number of visual stimuli (mostly dots) until they get used to it or, in other words, are habituated to it. Therefore six different displays of either three or one dots were repeatedly shown in random order during this habituation phase. If infants did not habituate a maximimum of 14 habituation trials was given. </a:t>
            </a:r>
          </a:p>
          <a:p>
            <a:r>
              <a:rPr lang="en-US" smtClean="0">
                <a:latin typeface="Arial" pitchFamily="34" charset="0"/>
              </a:rPr>
              <a:t>Afterwards, in a test phase they saw in alternating order, the habituated number (or old number) and a new (and thus not habituated) number during 6 test trial pairs, resulting in three test pair containing a display of and old and a new number. The order of the number which is shown first is also counterbalanced. </a:t>
            </a:r>
          </a:p>
          <a:p>
            <a:r>
              <a:rPr lang="en-US" smtClean="0">
                <a:latin typeface="Arial" pitchFamily="34" charset="0"/>
              </a:rPr>
              <a:t>It is expected that children look longer at the novel number in the test phase, which is considered to be an indication of discriminating the numbers of items.</a:t>
            </a:r>
            <a:r>
              <a:rPr lang="nl-BE" b="1" smtClean="0">
                <a:latin typeface="Arial" pitchFamily="34"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055"/>
          <p:cNvSpPr txBox="1">
            <a:spLocks noGrp="1" noChangeArrowheads="1"/>
          </p:cNvSpPr>
          <p:nvPr/>
        </p:nvSpPr>
        <p:spPr bwMode="auto">
          <a:xfrm>
            <a:off x="3851275" y="9380065"/>
            <a:ext cx="2946400" cy="494186"/>
          </a:xfrm>
          <a:prstGeom prst="rect">
            <a:avLst/>
          </a:prstGeom>
          <a:noFill/>
          <a:ln w="9525">
            <a:noFill/>
            <a:miter lim="800000"/>
            <a:headEnd/>
            <a:tailEnd/>
          </a:ln>
        </p:spPr>
        <p:txBody>
          <a:bodyPr lIns="92115" tIns="46057" rIns="92115" bIns="46057" anchor="b"/>
          <a:lstStyle/>
          <a:p>
            <a:pPr algn="r"/>
            <a:fld id="{92E041B6-A88D-4099-94A4-0EDF5B9613E8}" type="slidenum">
              <a:rPr lang="nl-NL" sz="1300">
                <a:latin typeface="Times New Roman" pitchFamily="18" charset="0"/>
              </a:rPr>
              <a:pPr algn="r"/>
              <a:t>14</a:t>
            </a:fld>
            <a:endParaRPr lang="nl-NL" sz="130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lgn="just" eaLnBrk="1" hangingPunct="1"/>
            <a:r>
              <a:rPr lang="nl-BE" smtClean="0">
                <a:latin typeface="Arial" pitchFamily="34" charset="0"/>
              </a:rPr>
              <a:t>Een kind is gehabitueerd wanneer het zolang kijkt naar drie opeenvolgende trials zodanig dat dit gelijk of minder is dan de helft van de kijktijd naar de eerste drie trials.</a:t>
            </a:r>
          </a:p>
          <a:p>
            <a:pPr algn="just" eaLnBrk="1" hangingPunct="1"/>
            <a:r>
              <a:rPr lang="nl-BE" smtClean="0">
                <a:latin typeface="Arial" pitchFamily="34" charset="0"/>
              </a:rPr>
              <a:t>Bijvoorbeeld als een kind 9 seconden kijkt naar de eerste drie trials, dan is het kind gehabitueerd wanneer het 4,5 of minder dan 4,5 seconden kijkt naar drie opeenvolgende trials. </a:t>
            </a:r>
          </a:p>
          <a:p>
            <a:pPr algn="just" eaLnBrk="1" hangingPunct="1"/>
            <a:r>
              <a:rPr lang="nl-BE" smtClean="0">
                <a:latin typeface="Arial" pitchFamily="34" charset="0"/>
              </a:rPr>
              <a:t>In dit geval is het kind gehabitueerd na de 8</a:t>
            </a:r>
            <a:r>
              <a:rPr lang="nl-BE" baseline="30000" smtClean="0">
                <a:latin typeface="Arial" pitchFamily="34" charset="0"/>
              </a:rPr>
              <a:t>ste</a:t>
            </a:r>
            <a:r>
              <a:rPr lang="nl-BE" smtClean="0">
                <a:latin typeface="Arial" pitchFamily="34" charset="0"/>
              </a:rPr>
              <a:t> trial: omdat de som van de kijktijden naar trial 6,7 en 8 gelijk is aan minder dan de helft van de 9seconden die het kind keek naar de eerste drie trials.</a:t>
            </a:r>
            <a:endParaRPr lang="nl-NL"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jdelijke aanduiding voor dia-afbeelding 1"/>
          <p:cNvSpPr>
            <a:spLocks noGrp="1" noRot="1" noChangeAspect="1" noTextEdit="1"/>
          </p:cNvSpPr>
          <p:nvPr>
            <p:ph type="sldImg"/>
          </p:nvPr>
        </p:nvSpPr>
        <p:spPr>
          <a:xfrm>
            <a:off x="928688" y="738188"/>
            <a:ext cx="4940300" cy="3706812"/>
          </a:xfrm>
          <a:ln/>
        </p:spPr>
      </p:sp>
      <p:sp>
        <p:nvSpPr>
          <p:cNvPr id="31746" name="Tijdelijke aanduiding voor notities 2"/>
          <p:cNvSpPr>
            <a:spLocks noGrp="1"/>
          </p:cNvSpPr>
          <p:nvPr>
            <p:ph type="body" idx="1"/>
          </p:nvPr>
        </p:nvSpPr>
        <p:spPr>
          <a:xfrm>
            <a:off x="906357" y="4690466"/>
            <a:ext cx="4984962" cy="4444594"/>
          </a:xfrm>
          <a:noFill/>
          <a:ln/>
        </p:spPr>
        <p:txBody>
          <a:bodyPr lIns="91808" tIns="45903" rIns="91808" bIns="45903"/>
          <a:lstStyle/>
          <a:p>
            <a:pPr>
              <a:lnSpc>
                <a:spcPct val="80000"/>
              </a:lnSpc>
            </a:pPr>
            <a:endParaRPr lang="nl-NL" sz="900" dirty="0" smtClean="0"/>
          </a:p>
        </p:txBody>
      </p:sp>
      <p:sp>
        <p:nvSpPr>
          <p:cNvPr id="31747" name="Tijdelijke aanduiding voor dianummer 3"/>
          <p:cNvSpPr txBox="1">
            <a:spLocks noGrp="1"/>
          </p:cNvSpPr>
          <p:nvPr/>
        </p:nvSpPr>
        <p:spPr bwMode="auto">
          <a:xfrm>
            <a:off x="3852016" y="9379356"/>
            <a:ext cx="2945659" cy="494895"/>
          </a:xfrm>
          <a:prstGeom prst="rect">
            <a:avLst/>
          </a:prstGeom>
          <a:noFill/>
          <a:ln w="9525">
            <a:noFill/>
            <a:miter lim="800000"/>
            <a:headEnd/>
            <a:tailEnd/>
          </a:ln>
        </p:spPr>
        <p:txBody>
          <a:bodyPr lIns="91808" tIns="45903" rIns="91808" bIns="45903" anchor="b"/>
          <a:lstStyle/>
          <a:p>
            <a:pPr algn="r" defTabSz="911902"/>
            <a:fld id="{275C5113-5619-4D74-BCEB-DA4D4265EA6B}" type="slidenum">
              <a:rPr lang="nl-NL" sz="1300">
                <a:latin typeface="Times New Roman" pitchFamily="18" charset="0"/>
              </a:rPr>
              <a:pPr algn="r" defTabSz="911902"/>
              <a:t>15</a:t>
            </a:fld>
            <a:endParaRPr lang="nl-NL" sz="1300" dirty="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a:xfrm>
            <a:off x="928688" y="738188"/>
            <a:ext cx="4940300" cy="3706812"/>
          </a:xfrm>
          <a:ln/>
        </p:spPr>
      </p:sp>
      <p:sp>
        <p:nvSpPr>
          <p:cNvPr id="40963" name="Tijdelijke aanduiding voor notities 2"/>
          <p:cNvSpPr>
            <a:spLocks noGrp="1"/>
          </p:cNvSpPr>
          <p:nvPr>
            <p:ph type="body" idx="1"/>
          </p:nvPr>
        </p:nvSpPr>
        <p:spPr>
          <a:noFill/>
          <a:ln/>
        </p:spPr>
        <p:txBody>
          <a:bodyPr lIns="91808" tIns="45903" rIns="91808" bIns="45903"/>
          <a:lstStyle/>
          <a:p>
            <a:endParaRPr lang="nl-NL" dirty="0" smtClean="0">
              <a:latin typeface="Arial" pitchFamily="34" charset="0"/>
            </a:endParaRPr>
          </a:p>
        </p:txBody>
      </p:sp>
      <p:sp>
        <p:nvSpPr>
          <p:cNvPr id="40964" name="Tijdelijke aanduiding voor dianummer 3"/>
          <p:cNvSpPr txBox="1">
            <a:spLocks noGrp="1"/>
          </p:cNvSpPr>
          <p:nvPr/>
        </p:nvSpPr>
        <p:spPr bwMode="auto">
          <a:xfrm>
            <a:off x="3851275" y="9378950"/>
            <a:ext cx="2946400" cy="495300"/>
          </a:xfrm>
          <a:prstGeom prst="rect">
            <a:avLst/>
          </a:prstGeom>
          <a:noFill/>
          <a:ln w="9525">
            <a:noFill/>
            <a:miter lim="800000"/>
            <a:headEnd/>
            <a:tailEnd/>
          </a:ln>
        </p:spPr>
        <p:txBody>
          <a:bodyPr lIns="91808" tIns="45903" rIns="91808" bIns="45903" anchor="b"/>
          <a:lstStyle/>
          <a:p>
            <a:pPr algn="r" defTabSz="911225"/>
            <a:fld id="{577FD2E7-D7F2-4D20-815F-7FA70518A576}" type="slidenum">
              <a:rPr lang="nl-NL" sz="1300">
                <a:latin typeface="Times New Roman" pitchFamily="18" charset="0"/>
              </a:rPr>
              <a:pPr algn="r" defTabSz="911225"/>
              <a:t>16</a:t>
            </a:fld>
            <a:endParaRPr lang="nl-NL" sz="13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jdelijke aanduiding voor dia-afbeelding 1"/>
          <p:cNvSpPr>
            <a:spLocks noGrp="1" noRot="1" noChangeAspect="1" noTextEdit="1"/>
          </p:cNvSpPr>
          <p:nvPr>
            <p:ph type="sldImg"/>
          </p:nvPr>
        </p:nvSpPr>
        <p:spPr>
          <a:xfrm>
            <a:off x="928688" y="738188"/>
            <a:ext cx="4940300" cy="3706812"/>
          </a:xfrm>
          <a:ln/>
        </p:spPr>
      </p:sp>
      <p:sp>
        <p:nvSpPr>
          <p:cNvPr id="194562" name="Tijdelijke aanduiding voor notities 2"/>
          <p:cNvSpPr>
            <a:spLocks noGrp="1"/>
          </p:cNvSpPr>
          <p:nvPr>
            <p:ph type="body" idx="1"/>
          </p:nvPr>
        </p:nvSpPr>
        <p:spPr>
          <a:xfrm>
            <a:off x="906357" y="4690466"/>
            <a:ext cx="4984962" cy="4444594"/>
          </a:xfrm>
          <a:noFill/>
          <a:ln/>
        </p:spPr>
        <p:txBody>
          <a:bodyPr lIns="91808" tIns="45903" rIns="91808" bIns="45903"/>
          <a:lstStyle/>
          <a:p>
            <a:endParaRPr lang="nl-NL" dirty="0" smtClean="0"/>
          </a:p>
        </p:txBody>
      </p:sp>
      <p:sp>
        <p:nvSpPr>
          <p:cNvPr id="194563" name="Tijdelijke aanduiding voor dianummer 3"/>
          <p:cNvSpPr txBox="1">
            <a:spLocks noGrp="1"/>
          </p:cNvSpPr>
          <p:nvPr/>
        </p:nvSpPr>
        <p:spPr bwMode="auto">
          <a:xfrm>
            <a:off x="3852016" y="9379356"/>
            <a:ext cx="2945659" cy="494895"/>
          </a:xfrm>
          <a:prstGeom prst="rect">
            <a:avLst/>
          </a:prstGeom>
          <a:noFill/>
          <a:ln w="9525">
            <a:noFill/>
            <a:miter lim="800000"/>
            <a:headEnd/>
            <a:tailEnd/>
          </a:ln>
        </p:spPr>
        <p:txBody>
          <a:bodyPr lIns="91808" tIns="45903" rIns="91808" bIns="45903" anchor="b"/>
          <a:lstStyle/>
          <a:p>
            <a:pPr algn="r" defTabSz="911902"/>
            <a:fld id="{B6B0BD24-D4CA-4932-A74E-4A870BAAAADE}" type="slidenum">
              <a:rPr lang="nl-NL" sz="1300">
                <a:latin typeface="Times New Roman" pitchFamily="18" charset="0"/>
              </a:rPr>
              <a:pPr algn="r" defTabSz="911902"/>
              <a:t>17</a:t>
            </a:fld>
            <a:endParaRPr lang="nl-NL" sz="1300" dirty="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jdelijke aanduiding voor dia-afbeelding 1"/>
          <p:cNvSpPr>
            <a:spLocks noGrp="1" noRot="1" noChangeAspect="1" noTextEdit="1"/>
          </p:cNvSpPr>
          <p:nvPr>
            <p:ph type="sldImg"/>
          </p:nvPr>
        </p:nvSpPr>
        <p:spPr>
          <a:xfrm>
            <a:off x="928688" y="738188"/>
            <a:ext cx="4940300" cy="3706812"/>
          </a:xfrm>
          <a:ln/>
        </p:spPr>
      </p:sp>
      <p:sp>
        <p:nvSpPr>
          <p:cNvPr id="233475" name="Tijdelijke aanduiding voor notities 2"/>
          <p:cNvSpPr>
            <a:spLocks noGrp="1"/>
          </p:cNvSpPr>
          <p:nvPr>
            <p:ph type="body" idx="1"/>
          </p:nvPr>
        </p:nvSpPr>
        <p:spPr>
          <a:xfrm>
            <a:off x="906357" y="4690466"/>
            <a:ext cx="4984962" cy="4444594"/>
          </a:xfrm>
          <a:noFill/>
          <a:ln/>
        </p:spPr>
        <p:txBody>
          <a:bodyPr lIns="91808" tIns="45903" rIns="91808" bIns="45903"/>
          <a:lstStyle/>
          <a:p>
            <a:endParaRPr lang="nl-NL" dirty="0" smtClean="0"/>
          </a:p>
        </p:txBody>
      </p:sp>
      <p:sp>
        <p:nvSpPr>
          <p:cNvPr id="233476" name="Tijdelijke aanduiding voor dianummer 3"/>
          <p:cNvSpPr txBox="1">
            <a:spLocks noGrp="1"/>
          </p:cNvSpPr>
          <p:nvPr/>
        </p:nvSpPr>
        <p:spPr bwMode="auto">
          <a:xfrm>
            <a:off x="3852016" y="9379356"/>
            <a:ext cx="2945659" cy="494895"/>
          </a:xfrm>
          <a:prstGeom prst="rect">
            <a:avLst/>
          </a:prstGeom>
          <a:noFill/>
          <a:ln w="9525">
            <a:noFill/>
            <a:miter lim="800000"/>
            <a:headEnd/>
            <a:tailEnd/>
          </a:ln>
        </p:spPr>
        <p:txBody>
          <a:bodyPr lIns="91808" tIns="45903" rIns="91808" bIns="45903" anchor="b"/>
          <a:lstStyle/>
          <a:p>
            <a:pPr algn="r" defTabSz="911902"/>
            <a:fld id="{FFD550DE-4F4A-4DD5-B985-5B90F5B6E884}" type="slidenum">
              <a:rPr lang="nl-NL" sz="1300">
                <a:latin typeface="Times New Roman" pitchFamily="18" charset="0"/>
              </a:rPr>
              <a:pPr algn="r" defTabSz="911902"/>
              <a:t>18</a:t>
            </a:fld>
            <a:endParaRPr lang="nl-NL" sz="1300" dirty="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a:ln/>
        </p:spPr>
      </p:sp>
      <p:sp>
        <p:nvSpPr>
          <p:cNvPr id="41987" name="Tijdelijke aanduiding voor notities 2"/>
          <p:cNvSpPr>
            <a:spLocks noGrp="1"/>
          </p:cNvSpPr>
          <p:nvPr>
            <p:ph type="body" idx="1"/>
          </p:nvPr>
        </p:nvSpPr>
        <p:spPr>
          <a:noFill/>
          <a:ln/>
        </p:spPr>
        <p:txBody>
          <a:bodyPr/>
          <a:lstStyle/>
          <a:p>
            <a:r>
              <a:rPr lang="nl-BE" smtClean="0"/>
              <a:t>In the following part, I will discuss the results of the 2nd study, namely the longitudinal  study in which we saw the children from study I again at the age of 24 months.</a:t>
            </a:r>
            <a:endParaRPr lang="nl-NL" smtClean="0"/>
          </a:p>
          <a:p>
            <a:endParaRPr lang="nl-NL" smtClean="0"/>
          </a:p>
        </p:txBody>
      </p:sp>
      <p:sp>
        <p:nvSpPr>
          <p:cNvPr id="4" name="Tijdelijke aanduiding voor dianummer 3"/>
          <p:cNvSpPr>
            <a:spLocks noGrp="1"/>
          </p:cNvSpPr>
          <p:nvPr>
            <p:ph type="sldNum" sz="quarter" idx="5"/>
          </p:nvPr>
        </p:nvSpPr>
        <p:spPr/>
        <p:txBody>
          <a:bodyPr/>
          <a:lstStyle/>
          <a:p>
            <a:pPr>
              <a:defRPr/>
            </a:pPr>
            <a:fld id="{DC6BA3A5-F668-455C-A167-5959D70AD084}" type="slidenum">
              <a:rPr lang="nl-NL" smtClean="0"/>
              <a:pPr>
                <a:defRPr/>
              </a:pPr>
              <a:t>19</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a:ln/>
        </p:spPr>
      </p:sp>
      <p:sp>
        <p:nvSpPr>
          <p:cNvPr id="44035" name="Tijdelijke aanduiding voor notities 2"/>
          <p:cNvSpPr>
            <a:spLocks noGrp="1"/>
          </p:cNvSpPr>
          <p:nvPr>
            <p:ph type="body" idx="1"/>
          </p:nvPr>
        </p:nvSpPr>
        <p:spPr>
          <a:noFill/>
          <a:ln/>
        </p:spPr>
        <p:txBody>
          <a:bodyPr/>
          <a:lstStyle/>
          <a:p>
            <a:r>
              <a:rPr lang="nl-BE" smtClean="0"/>
              <a:t>For this task children sat on the parent’s lap in front of a table behind which the experimenter was seated. </a:t>
            </a:r>
          </a:p>
          <a:p>
            <a:r>
              <a:rPr lang="nl-BE" smtClean="0"/>
              <a:t>The session was video recorded from the side and from above to get an overview of the setting. </a:t>
            </a:r>
          </a:p>
          <a:p>
            <a:endParaRPr lang="en-US" smtClean="0"/>
          </a:p>
          <a:p>
            <a:r>
              <a:rPr lang="en-US" smtClean="0"/>
              <a:t>The task itself was a manual search task based on the manual search paradigm according to Feigenson and colleagues. </a:t>
            </a:r>
          </a:p>
          <a:p>
            <a:r>
              <a:rPr lang="en-US" smtClean="0"/>
              <a:t>Stimuli were green-coloured balls. </a:t>
            </a:r>
            <a:endParaRPr lang="nl-NL" smtClean="0"/>
          </a:p>
        </p:txBody>
      </p:sp>
      <p:sp>
        <p:nvSpPr>
          <p:cNvPr id="4" name="Tijdelijke aanduiding voor dianummer 3"/>
          <p:cNvSpPr txBox="1">
            <a:spLocks noGrp="1"/>
          </p:cNvSpPr>
          <p:nvPr/>
        </p:nvSpPr>
        <p:spPr bwMode="auto">
          <a:xfrm>
            <a:off x="3851275" y="9380065"/>
            <a:ext cx="2946400" cy="494186"/>
          </a:xfrm>
          <a:prstGeom prst="rect">
            <a:avLst/>
          </a:prstGeom>
          <a:noFill/>
          <a:ln>
            <a:miter lim="800000"/>
            <a:headEnd/>
            <a:tailEnd/>
          </a:ln>
        </p:spPr>
        <p:txBody>
          <a:bodyPr lIns="92115" tIns="46057" rIns="92115" bIns="46057" anchor="b"/>
          <a:lstStyle/>
          <a:p>
            <a:pPr algn="r">
              <a:defRPr/>
            </a:pPr>
            <a:fld id="{072F44A5-979C-4105-834E-2C8255539D32}" type="slidenum">
              <a:rPr lang="nl-NL" sz="1300">
                <a:latin typeface="Times New Roman" pitchFamily="18" charset="0"/>
                <a:cs typeface="+mn-cs"/>
              </a:rPr>
              <a:pPr algn="r">
                <a:defRPr/>
              </a:pPr>
              <a:t>20</a:t>
            </a:fld>
            <a:endParaRPr lang="nl-NL" sz="1300">
              <a:latin typeface="Times New Roman" pitchFamily="18"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a:ln/>
        </p:spPr>
      </p:sp>
      <p:sp>
        <p:nvSpPr>
          <p:cNvPr id="41987" name="Tijdelijke aanduiding voor notities 2"/>
          <p:cNvSpPr>
            <a:spLocks noGrp="1"/>
          </p:cNvSpPr>
          <p:nvPr>
            <p:ph type="body" idx="1"/>
          </p:nvPr>
        </p:nvSpPr>
        <p:spPr>
          <a:noFill/>
          <a:ln/>
        </p:spPr>
        <p:txBody>
          <a:bodyPr/>
          <a:lstStyle/>
          <a:p>
            <a:endParaRPr lang="nl-BE" dirty="0" smtClean="0">
              <a:latin typeface="Arial" pitchFamily="34" charset="0"/>
            </a:endParaRPr>
          </a:p>
        </p:txBody>
      </p:sp>
      <p:sp>
        <p:nvSpPr>
          <p:cNvPr id="4" name="Tijdelijke aanduiding voor dianummer 3"/>
          <p:cNvSpPr>
            <a:spLocks noGrp="1"/>
          </p:cNvSpPr>
          <p:nvPr>
            <p:ph type="sldNum" sz="quarter" idx="5"/>
          </p:nvPr>
        </p:nvSpPr>
        <p:spPr/>
        <p:txBody>
          <a:bodyPr/>
          <a:lstStyle/>
          <a:p>
            <a:pPr>
              <a:defRPr/>
            </a:pPr>
            <a:fld id="{81894EAA-EBE7-409B-B3B8-EDF23208A89D}" type="slidenum">
              <a:rPr lang="nl-NL" smtClean="0"/>
              <a:pPr>
                <a:defRPr/>
              </a:pPr>
              <a:t>3</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055"/>
          <p:cNvSpPr txBox="1">
            <a:spLocks noGrp="1" noChangeArrowheads="1"/>
          </p:cNvSpPr>
          <p:nvPr/>
        </p:nvSpPr>
        <p:spPr bwMode="auto">
          <a:xfrm>
            <a:off x="3851275" y="9380065"/>
            <a:ext cx="2946400" cy="494186"/>
          </a:xfrm>
          <a:prstGeom prst="rect">
            <a:avLst/>
          </a:prstGeom>
          <a:noFill/>
          <a:ln w="9525">
            <a:noFill/>
            <a:miter lim="800000"/>
            <a:headEnd/>
            <a:tailEnd/>
          </a:ln>
        </p:spPr>
        <p:txBody>
          <a:bodyPr lIns="92115" tIns="46057" rIns="92115" bIns="46057" anchor="b"/>
          <a:lstStyle/>
          <a:p>
            <a:pPr algn="r"/>
            <a:fld id="{17838561-7364-4E23-9683-D5A0A182995F}" type="slidenum">
              <a:rPr lang="nl-NL" sz="1300">
                <a:latin typeface="Times New Roman" pitchFamily="18" charset="0"/>
              </a:rPr>
              <a:pPr algn="r"/>
              <a:t>21</a:t>
            </a:fld>
            <a:endParaRPr lang="nl-NL" sz="130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algn="just" eaLnBrk="1" hangingPunct="1"/>
            <a:r>
              <a:rPr lang="nl-BE" smtClean="0"/>
              <a:t>In tasks according to this paradigm a box is used with a slit at the face of the box in which both researcher and child could insert their hand. This side of the box was placed in front of the child. The other side was open covered with a small curtain, through which the researcher could put his hand in the box without the child seeing it. </a:t>
            </a:r>
          </a:p>
          <a:p>
            <a:pPr algn="just" eaLnBrk="1" hangingPunct="1"/>
            <a:r>
              <a:rPr lang="nl-BE" smtClean="0"/>
              <a:t>The concept is that a researcher places some balls into the box during the first phase in this case one ball. Afterwards children are allowed to retrieve the ball. </a:t>
            </a:r>
          </a:p>
          <a:p>
            <a:pPr algn="just" eaLnBrk="1" hangingPunct="1"/>
            <a:r>
              <a:rPr lang="nl-BE" smtClean="0"/>
              <a:t>This is the 1-object expected empty trial because the children can retrieve all hidden balls. </a:t>
            </a:r>
          </a:p>
          <a:p>
            <a:pPr algn="just" eaLnBrk="1" hangingPunct="1"/>
            <a:r>
              <a:rPr lang="nl-BE" smtClean="0"/>
              <a:t>In a second trial the researcher hides three balls, whereafter the child was possible to retrieve only one ball, because the researcher took away the other two balls without the child seeing it. Because the child cannot find back all the hidden balls, this trial was called the three-object two-remaining trial. </a:t>
            </a:r>
          </a:p>
          <a:p>
            <a:pPr algn="just" eaLnBrk="1" hangingPunct="1"/>
            <a:r>
              <a:rPr lang="nl-BE" smtClean="0"/>
              <a:t>In a third trial then the experimenter gave back the two balls that were left. This was the three-object (expected empty) trial.</a:t>
            </a:r>
          </a:p>
          <a:p>
            <a:pPr algn="just" eaLnBrk="1" hangingPunct="1"/>
            <a:endParaRPr lang="nl-B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a:xfrm>
            <a:off x="925513" y="736600"/>
            <a:ext cx="4946650" cy="3709988"/>
          </a:xfrm>
          <a:ln/>
        </p:spPr>
      </p:sp>
      <p:sp>
        <p:nvSpPr>
          <p:cNvPr id="47107" name="Tijdelijke aanduiding voor notities 2"/>
          <p:cNvSpPr>
            <a:spLocks noGrp="1"/>
          </p:cNvSpPr>
          <p:nvPr>
            <p:ph type="body" idx="1"/>
          </p:nvPr>
        </p:nvSpPr>
        <p:spPr>
          <a:noFill/>
          <a:ln/>
        </p:spPr>
        <p:txBody>
          <a:bodyPr lIns="91808" tIns="45903" rIns="91808" bIns="45903"/>
          <a:lstStyle/>
          <a:p>
            <a:r>
              <a:rPr lang="nl-BE" dirty="0" err="1" smtClean="0"/>
              <a:t>Results</a:t>
            </a:r>
            <a:r>
              <a:rPr lang="nl-BE" dirty="0" smtClean="0"/>
              <a:t> at </a:t>
            </a:r>
            <a:r>
              <a:rPr lang="nl-BE" dirty="0" err="1" smtClean="0"/>
              <a:t>group</a:t>
            </a:r>
            <a:r>
              <a:rPr lang="nl-BE" dirty="0" smtClean="0"/>
              <a:t> level </a:t>
            </a:r>
            <a:r>
              <a:rPr lang="nl-BE" dirty="0" err="1" smtClean="0"/>
              <a:t>revealed</a:t>
            </a:r>
            <a:r>
              <a:rPr lang="nl-BE" dirty="0" smtClean="0"/>
              <a:t> </a:t>
            </a:r>
            <a:r>
              <a:rPr lang="nl-BE" dirty="0" err="1" smtClean="0"/>
              <a:t>that</a:t>
            </a:r>
            <a:r>
              <a:rPr lang="nl-BE" dirty="0" smtClean="0"/>
              <a:t> </a:t>
            </a:r>
            <a:r>
              <a:rPr lang="nl-BE" dirty="0" err="1" smtClean="0"/>
              <a:t>there</a:t>
            </a:r>
            <a:r>
              <a:rPr lang="nl-BE" dirty="0" smtClean="0"/>
              <a:t> was a significant effect of trial type </a:t>
            </a:r>
            <a:r>
              <a:rPr lang="nl-BE" dirty="0" err="1" smtClean="0"/>
              <a:t>on</a:t>
            </a:r>
            <a:r>
              <a:rPr lang="nl-BE" dirty="0" smtClean="0"/>
              <a:t> the </a:t>
            </a:r>
            <a:r>
              <a:rPr lang="nl-BE" dirty="0" err="1" smtClean="0"/>
              <a:t>searching</a:t>
            </a:r>
            <a:r>
              <a:rPr lang="nl-BE" dirty="0" smtClean="0"/>
              <a:t> time of the </a:t>
            </a:r>
            <a:r>
              <a:rPr lang="nl-BE" dirty="0" err="1" smtClean="0"/>
              <a:t>infants</a:t>
            </a:r>
            <a:r>
              <a:rPr lang="nl-BE" dirty="0" smtClean="0"/>
              <a:t>.</a:t>
            </a:r>
          </a:p>
          <a:p>
            <a:r>
              <a:rPr lang="nl-BE" dirty="0" err="1" smtClean="0"/>
              <a:t>This</a:t>
            </a:r>
            <a:r>
              <a:rPr lang="nl-BE" dirty="0" smtClean="0"/>
              <a:t> is: </a:t>
            </a:r>
            <a:r>
              <a:rPr lang="nl-BE" dirty="0" err="1" smtClean="0"/>
              <a:t>searching</a:t>
            </a:r>
            <a:r>
              <a:rPr lang="nl-BE" dirty="0" smtClean="0"/>
              <a:t> time </a:t>
            </a:r>
            <a:r>
              <a:rPr lang="nl-BE" dirty="0" err="1" smtClean="0"/>
              <a:t>after</a:t>
            </a:r>
            <a:r>
              <a:rPr lang="nl-BE" dirty="0" smtClean="0"/>
              <a:t> the more </a:t>
            </a:r>
            <a:r>
              <a:rPr lang="nl-BE" dirty="0" err="1" smtClean="0"/>
              <a:t>remaining</a:t>
            </a:r>
            <a:r>
              <a:rPr lang="nl-BE" dirty="0" smtClean="0"/>
              <a:t> trials was significant </a:t>
            </a:r>
            <a:r>
              <a:rPr lang="nl-BE" dirty="0" err="1" smtClean="0"/>
              <a:t>longer</a:t>
            </a:r>
            <a:r>
              <a:rPr lang="nl-BE" dirty="0" smtClean="0"/>
              <a:t> </a:t>
            </a:r>
            <a:r>
              <a:rPr lang="nl-BE" dirty="0" err="1" smtClean="0"/>
              <a:t>than</a:t>
            </a:r>
            <a:r>
              <a:rPr lang="nl-BE" dirty="0" smtClean="0"/>
              <a:t> </a:t>
            </a:r>
            <a:r>
              <a:rPr lang="nl-BE" dirty="0" err="1" smtClean="0"/>
              <a:t>searching</a:t>
            </a:r>
            <a:r>
              <a:rPr lang="nl-BE" dirty="0" smtClean="0"/>
              <a:t> </a:t>
            </a:r>
            <a:r>
              <a:rPr lang="nl-BE" dirty="0" err="1" smtClean="0"/>
              <a:t>times</a:t>
            </a:r>
            <a:r>
              <a:rPr lang="nl-BE" dirty="0" smtClean="0"/>
              <a:t> </a:t>
            </a:r>
            <a:r>
              <a:rPr lang="nl-BE" dirty="0" err="1" smtClean="0"/>
              <a:t>after</a:t>
            </a:r>
            <a:r>
              <a:rPr lang="nl-BE" dirty="0" smtClean="0"/>
              <a:t> the </a:t>
            </a:r>
            <a:r>
              <a:rPr lang="nl-BE" dirty="0" err="1" smtClean="0"/>
              <a:t>expected</a:t>
            </a:r>
            <a:r>
              <a:rPr lang="nl-BE" dirty="0" smtClean="0"/>
              <a:t> </a:t>
            </a:r>
            <a:r>
              <a:rPr lang="nl-BE" dirty="0" err="1" smtClean="0"/>
              <a:t>empty</a:t>
            </a:r>
            <a:r>
              <a:rPr lang="nl-BE" dirty="0" smtClean="0"/>
              <a:t> trials. </a:t>
            </a:r>
          </a:p>
          <a:p>
            <a:r>
              <a:rPr lang="nl-BE" dirty="0" err="1" smtClean="0"/>
              <a:t>This</a:t>
            </a:r>
            <a:r>
              <a:rPr lang="nl-BE" dirty="0" smtClean="0"/>
              <a:t> was the case for </a:t>
            </a:r>
            <a:r>
              <a:rPr lang="nl-BE" dirty="0" err="1" smtClean="0"/>
              <a:t>both</a:t>
            </a:r>
            <a:r>
              <a:rPr lang="nl-BE" dirty="0" smtClean="0"/>
              <a:t> trial </a:t>
            </a:r>
            <a:r>
              <a:rPr lang="nl-BE" dirty="0" err="1" smtClean="0"/>
              <a:t>rounds</a:t>
            </a:r>
            <a:r>
              <a:rPr lang="nl-BE" dirty="0" smtClean="0"/>
              <a:t> of the </a:t>
            </a:r>
            <a:r>
              <a:rPr lang="nl-BE" dirty="0" err="1" smtClean="0"/>
              <a:t>manual</a:t>
            </a:r>
            <a:r>
              <a:rPr lang="nl-BE" dirty="0" smtClean="0"/>
              <a:t> search </a:t>
            </a:r>
            <a:r>
              <a:rPr lang="nl-BE" dirty="0" err="1" smtClean="0"/>
              <a:t>task</a:t>
            </a:r>
            <a:r>
              <a:rPr lang="nl-BE" smtClean="0"/>
              <a:t>. </a:t>
            </a:r>
          </a:p>
        </p:txBody>
      </p:sp>
      <p:sp>
        <p:nvSpPr>
          <p:cNvPr id="47108" name="Tijdelijke aanduiding voor dianummer 3"/>
          <p:cNvSpPr txBox="1">
            <a:spLocks noGrp="1"/>
          </p:cNvSpPr>
          <p:nvPr/>
        </p:nvSpPr>
        <p:spPr bwMode="auto">
          <a:xfrm>
            <a:off x="3851275" y="9378485"/>
            <a:ext cx="2946400" cy="495765"/>
          </a:xfrm>
          <a:prstGeom prst="rect">
            <a:avLst/>
          </a:prstGeom>
          <a:noFill/>
          <a:ln w="9525">
            <a:noFill/>
            <a:miter lim="800000"/>
            <a:headEnd/>
            <a:tailEnd/>
          </a:ln>
        </p:spPr>
        <p:txBody>
          <a:bodyPr lIns="91808" tIns="45903" rIns="91808" bIns="45903" anchor="b"/>
          <a:lstStyle/>
          <a:p>
            <a:pPr algn="r" defTabSz="911225"/>
            <a:fld id="{B302752A-1ADE-4A26-A72B-D07B352C9241}" type="slidenum">
              <a:rPr lang="nl-NL" sz="1300">
                <a:latin typeface="Times New Roman" pitchFamily="18" charset="0"/>
              </a:rPr>
              <a:pPr algn="r" defTabSz="911225"/>
              <a:t>22</a:t>
            </a:fld>
            <a:endParaRPr lang="nl-NL" sz="13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a:xfrm>
            <a:off x="925513" y="736600"/>
            <a:ext cx="4946650" cy="3709988"/>
          </a:xfrm>
          <a:ln/>
        </p:spPr>
      </p:sp>
      <p:sp>
        <p:nvSpPr>
          <p:cNvPr id="48131" name="Tijdelijke aanduiding voor notities 2"/>
          <p:cNvSpPr>
            <a:spLocks noGrp="1"/>
          </p:cNvSpPr>
          <p:nvPr>
            <p:ph type="body" idx="1"/>
          </p:nvPr>
        </p:nvSpPr>
        <p:spPr>
          <a:noFill/>
          <a:ln/>
        </p:spPr>
        <p:txBody>
          <a:bodyPr lIns="91808" tIns="45903" rIns="91808" bIns="45903"/>
          <a:lstStyle/>
          <a:p>
            <a:r>
              <a:rPr lang="nl-BE" smtClean="0"/>
              <a:t>Also in this study we can devide the children in groups according to their performance. Similar to our analysis in study I, we look at the possible difference scores that children can have in the two rounds of the manual search task:</a:t>
            </a:r>
          </a:p>
          <a:p>
            <a:r>
              <a:rPr lang="nl-BE" smtClean="0"/>
              <a:t>The difference between the searching time after the more remaining minus the first expected empty trial.</a:t>
            </a:r>
          </a:p>
          <a:p>
            <a:r>
              <a:rPr lang="nl-BE" smtClean="0"/>
              <a:t>The difference between the searching time after the more remaining minus the second expected empty trial.</a:t>
            </a:r>
          </a:p>
          <a:p>
            <a:r>
              <a:rPr lang="nl-BE" smtClean="0"/>
              <a:t>All together this gives a total of four possible difference score.</a:t>
            </a:r>
          </a:p>
          <a:p>
            <a:endParaRPr lang="nl-BE" smtClean="0"/>
          </a:p>
          <a:p>
            <a:r>
              <a:rPr lang="nl-BE" smtClean="0"/>
              <a:t>Some children achieved a total of four positive difference scores and thus searched longer in each more remaining trial.</a:t>
            </a:r>
          </a:p>
          <a:p>
            <a:r>
              <a:rPr lang="nl-BE" smtClean="0"/>
              <a:t>Other children had only two positive difference scores. </a:t>
            </a:r>
          </a:p>
          <a:p>
            <a:endParaRPr lang="nl-BE" smtClean="0"/>
          </a:p>
          <a:p>
            <a:r>
              <a:rPr lang="nl-BE" smtClean="0"/>
              <a:t>Because there were no infants with four negative scores, the infants which are of most interest in this case are those three who had three negative difference scores. </a:t>
            </a:r>
          </a:p>
        </p:txBody>
      </p:sp>
      <p:sp>
        <p:nvSpPr>
          <p:cNvPr id="48132" name="Tijdelijke aanduiding voor dianummer 3"/>
          <p:cNvSpPr txBox="1">
            <a:spLocks noGrp="1"/>
          </p:cNvSpPr>
          <p:nvPr/>
        </p:nvSpPr>
        <p:spPr bwMode="auto">
          <a:xfrm>
            <a:off x="3852863" y="9378485"/>
            <a:ext cx="2944812" cy="495765"/>
          </a:xfrm>
          <a:prstGeom prst="rect">
            <a:avLst/>
          </a:prstGeom>
          <a:noFill/>
          <a:ln w="9525">
            <a:noFill/>
            <a:miter lim="800000"/>
            <a:headEnd/>
            <a:tailEnd/>
          </a:ln>
        </p:spPr>
        <p:txBody>
          <a:bodyPr lIns="91808" tIns="45903" rIns="91808" bIns="45903" anchor="b"/>
          <a:lstStyle/>
          <a:p>
            <a:pPr algn="r" defTabSz="911225"/>
            <a:fld id="{E5F98066-68A0-4E38-9E8B-5184EF3A2F47}" type="slidenum">
              <a:rPr lang="nl-NL" sz="1300">
                <a:latin typeface="Times New Roman" pitchFamily="18" charset="0"/>
              </a:rPr>
              <a:pPr algn="r" defTabSz="911225"/>
              <a:t>23</a:t>
            </a:fld>
            <a:endParaRPr lang="nl-NL" sz="13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a:xfrm>
            <a:off x="925513" y="736600"/>
            <a:ext cx="4946650" cy="3709988"/>
          </a:xfrm>
          <a:ln/>
        </p:spPr>
      </p:sp>
      <p:sp>
        <p:nvSpPr>
          <p:cNvPr id="49155" name="Tijdelijke aanduiding voor notities 2"/>
          <p:cNvSpPr>
            <a:spLocks noGrp="1"/>
          </p:cNvSpPr>
          <p:nvPr>
            <p:ph type="body" idx="1"/>
          </p:nvPr>
        </p:nvSpPr>
        <p:spPr>
          <a:noFill/>
          <a:ln/>
        </p:spPr>
        <p:txBody>
          <a:bodyPr lIns="91808" tIns="45903" rIns="91808" bIns="45903"/>
          <a:lstStyle/>
          <a:p>
            <a:r>
              <a:rPr lang="nl-BE" dirty="0" smtClean="0"/>
              <a:t>To </a:t>
            </a:r>
            <a:r>
              <a:rPr lang="nl-BE" dirty="0" err="1" smtClean="0"/>
              <a:t>summarize</a:t>
            </a:r>
            <a:r>
              <a:rPr lang="nl-BE" dirty="0" smtClean="0"/>
              <a:t>: we had a </a:t>
            </a:r>
            <a:r>
              <a:rPr lang="nl-BE" dirty="0" err="1" smtClean="0"/>
              <a:t>first</a:t>
            </a:r>
            <a:r>
              <a:rPr lang="nl-BE" dirty="0" smtClean="0"/>
              <a:t> research moment at </a:t>
            </a:r>
            <a:r>
              <a:rPr lang="nl-BE" dirty="0" err="1" smtClean="0"/>
              <a:t>which</a:t>
            </a:r>
            <a:r>
              <a:rPr lang="nl-BE" dirty="0" smtClean="0"/>
              <a:t> </a:t>
            </a:r>
            <a:r>
              <a:rPr lang="nl-BE" dirty="0" err="1" smtClean="0"/>
              <a:t>children</a:t>
            </a:r>
            <a:r>
              <a:rPr lang="nl-BE" dirty="0" smtClean="0"/>
              <a:t> </a:t>
            </a:r>
            <a:r>
              <a:rPr lang="nl-BE" dirty="0" err="1" smtClean="0"/>
              <a:t>received</a:t>
            </a:r>
            <a:r>
              <a:rPr lang="nl-BE" dirty="0" smtClean="0"/>
              <a:t> a </a:t>
            </a:r>
            <a:r>
              <a:rPr lang="nl-BE" dirty="0" err="1" smtClean="0"/>
              <a:t>habituation</a:t>
            </a:r>
            <a:r>
              <a:rPr lang="nl-BE" dirty="0" smtClean="0"/>
              <a:t> </a:t>
            </a:r>
            <a:r>
              <a:rPr lang="nl-BE" dirty="0" err="1" smtClean="0"/>
              <a:t>task</a:t>
            </a:r>
            <a:r>
              <a:rPr lang="nl-BE" dirty="0" smtClean="0"/>
              <a:t> and a </a:t>
            </a:r>
            <a:r>
              <a:rPr lang="nl-BE" dirty="0" err="1" smtClean="0"/>
              <a:t>second</a:t>
            </a:r>
            <a:r>
              <a:rPr lang="nl-BE" dirty="0" smtClean="0"/>
              <a:t> at </a:t>
            </a:r>
            <a:r>
              <a:rPr lang="nl-BE" dirty="0" err="1" smtClean="0"/>
              <a:t>which</a:t>
            </a:r>
            <a:r>
              <a:rPr lang="nl-BE" dirty="0" smtClean="0"/>
              <a:t> </a:t>
            </a:r>
            <a:r>
              <a:rPr lang="nl-BE" dirty="0" err="1" smtClean="0"/>
              <a:t>they</a:t>
            </a:r>
            <a:r>
              <a:rPr lang="nl-BE" dirty="0" smtClean="0"/>
              <a:t> </a:t>
            </a:r>
            <a:r>
              <a:rPr lang="nl-BE" dirty="0" err="1" smtClean="0"/>
              <a:t>got</a:t>
            </a:r>
            <a:r>
              <a:rPr lang="nl-BE" dirty="0" smtClean="0"/>
              <a:t> a </a:t>
            </a:r>
            <a:r>
              <a:rPr lang="nl-BE" dirty="0" err="1" smtClean="0"/>
              <a:t>manaul</a:t>
            </a:r>
            <a:r>
              <a:rPr lang="nl-BE" dirty="0" smtClean="0"/>
              <a:t> search </a:t>
            </a:r>
            <a:r>
              <a:rPr lang="nl-BE" dirty="0" err="1" smtClean="0"/>
              <a:t>task</a:t>
            </a:r>
            <a:r>
              <a:rPr lang="nl-BE" dirty="0" smtClean="0"/>
              <a:t>.</a:t>
            </a:r>
          </a:p>
          <a:p>
            <a:r>
              <a:rPr lang="nl-BE" dirty="0" err="1" smtClean="0"/>
              <a:t>Results</a:t>
            </a:r>
            <a:r>
              <a:rPr lang="nl-BE" dirty="0" smtClean="0"/>
              <a:t> </a:t>
            </a:r>
            <a:r>
              <a:rPr lang="nl-BE" dirty="0" err="1" smtClean="0"/>
              <a:t>revealed</a:t>
            </a:r>
            <a:r>
              <a:rPr lang="nl-BE" dirty="0" smtClean="0"/>
              <a:t> 16 </a:t>
            </a:r>
            <a:r>
              <a:rPr lang="nl-BE" dirty="0" err="1" smtClean="0"/>
              <a:t>children</a:t>
            </a:r>
            <a:r>
              <a:rPr lang="nl-BE" dirty="0" smtClean="0"/>
              <a:t> at risk at the </a:t>
            </a:r>
            <a:r>
              <a:rPr lang="nl-BE" dirty="0" err="1" smtClean="0"/>
              <a:t>age</a:t>
            </a:r>
            <a:r>
              <a:rPr lang="nl-BE" dirty="0" smtClean="0"/>
              <a:t> of 8&amp;9months </a:t>
            </a:r>
            <a:r>
              <a:rPr lang="nl-BE" dirty="0" err="1" smtClean="0"/>
              <a:t>with</a:t>
            </a:r>
            <a:r>
              <a:rPr lang="nl-BE" dirty="0" smtClean="0"/>
              <a:t> the </a:t>
            </a:r>
            <a:r>
              <a:rPr lang="nl-BE" dirty="0" err="1" smtClean="0"/>
              <a:t>habituation</a:t>
            </a:r>
            <a:r>
              <a:rPr lang="nl-BE" dirty="0" smtClean="0"/>
              <a:t> </a:t>
            </a:r>
            <a:r>
              <a:rPr lang="nl-BE" dirty="0" err="1" smtClean="0"/>
              <a:t>task</a:t>
            </a:r>
            <a:r>
              <a:rPr lang="nl-BE" dirty="0" smtClean="0"/>
              <a:t>. </a:t>
            </a:r>
          </a:p>
          <a:p>
            <a:r>
              <a:rPr lang="nl-BE" dirty="0" err="1" smtClean="0"/>
              <a:t>One</a:t>
            </a:r>
            <a:r>
              <a:rPr lang="nl-BE" dirty="0" smtClean="0"/>
              <a:t> </a:t>
            </a:r>
            <a:r>
              <a:rPr lang="nl-BE" dirty="0" err="1" smtClean="0"/>
              <a:t>child</a:t>
            </a:r>
            <a:r>
              <a:rPr lang="nl-BE" dirty="0" smtClean="0"/>
              <a:t> of these 16 </a:t>
            </a:r>
            <a:r>
              <a:rPr lang="nl-BE" dirty="0" err="1" smtClean="0"/>
              <a:t>infants</a:t>
            </a:r>
            <a:r>
              <a:rPr lang="nl-BE" dirty="0" smtClean="0"/>
              <a:t> had </a:t>
            </a:r>
            <a:r>
              <a:rPr lang="nl-BE" dirty="0" err="1" smtClean="0"/>
              <a:t>also</a:t>
            </a:r>
            <a:r>
              <a:rPr lang="nl-BE" dirty="0" smtClean="0"/>
              <a:t> a </a:t>
            </a:r>
            <a:r>
              <a:rPr lang="nl-BE" dirty="0" err="1" smtClean="0"/>
              <a:t>risk-score</a:t>
            </a:r>
            <a:r>
              <a:rPr lang="nl-BE" dirty="0" smtClean="0"/>
              <a:t> at the </a:t>
            </a:r>
            <a:r>
              <a:rPr lang="nl-BE" dirty="0" err="1" smtClean="0"/>
              <a:t>age</a:t>
            </a:r>
            <a:r>
              <a:rPr lang="nl-BE" dirty="0" smtClean="0"/>
              <a:t> of 24 </a:t>
            </a:r>
            <a:r>
              <a:rPr lang="nl-BE" dirty="0" err="1" smtClean="0"/>
              <a:t>months</a:t>
            </a:r>
            <a:r>
              <a:rPr lang="nl-BE" dirty="0" smtClean="0"/>
              <a:t> </a:t>
            </a:r>
            <a:r>
              <a:rPr lang="nl-BE" dirty="0" err="1" smtClean="0"/>
              <a:t>with</a:t>
            </a:r>
            <a:r>
              <a:rPr lang="nl-BE" dirty="0" smtClean="0"/>
              <a:t> the </a:t>
            </a:r>
            <a:r>
              <a:rPr lang="nl-BE" dirty="0" err="1" smtClean="0"/>
              <a:t>manual</a:t>
            </a:r>
            <a:r>
              <a:rPr lang="nl-BE" dirty="0" smtClean="0"/>
              <a:t> search </a:t>
            </a:r>
            <a:r>
              <a:rPr lang="nl-BE" dirty="0" err="1" smtClean="0"/>
              <a:t>task</a:t>
            </a:r>
            <a:r>
              <a:rPr lang="nl-BE" dirty="0" smtClean="0"/>
              <a:t>.</a:t>
            </a:r>
          </a:p>
          <a:p>
            <a:r>
              <a:rPr lang="nl-BE" dirty="0" err="1" smtClean="0"/>
              <a:t>Furthermore</a:t>
            </a:r>
            <a:r>
              <a:rPr lang="nl-BE" dirty="0" smtClean="0"/>
              <a:t> we </a:t>
            </a:r>
            <a:r>
              <a:rPr lang="nl-BE" dirty="0" err="1" smtClean="0"/>
              <a:t>could</a:t>
            </a:r>
            <a:r>
              <a:rPr lang="nl-BE" dirty="0" smtClean="0"/>
              <a:t> </a:t>
            </a:r>
            <a:r>
              <a:rPr lang="nl-BE" dirty="0" err="1" smtClean="0"/>
              <a:t>identify</a:t>
            </a:r>
            <a:r>
              <a:rPr lang="nl-BE" dirty="0" smtClean="0"/>
              <a:t> to </a:t>
            </a:r>
            <a:r>
              <a:rPr lang="nl-BE" dirty="0" err="1" smtClean="0"/>
              <a:t>new</a:t>
            </a:r>
            <a:r>
              <a:rPr lang="nl-BE" dirty="0" smtClean="0"/>
              <a:t> </a:t>
            </a:r>
            <a:r>
              <a:rPr lang="nl-BE" dirty="0" err="1" smtClean="0"/>
              <a:t>children</a:t>
            </a:r>
            <a:r>
              <a:rPr lang="nl-BE" dirty="0" smtClean="0"/>
              <a:t> at risk at the </a:t>
            </a:r>
            <a:r>
              <a:rPr lang="nl-BE" dirty="0" err="1" smtClean="0"/>
              <a:t>second</a:t>
            </a:r>
            <a:r>
              <a:rPr lang="nl-BE" dirty="0" smtClean="0"/>
              <a:t> research moment. </a:t>
            </a:r>
          </a:p>
          <a:p>
            <a:endParaRPr lang="nl-BE" dirty="0" smtClean="0"/>
          </a:p>
          <a:p>
            <a:endParaRPr lang="nl-NL" dirty="0" smtClean="0"/>
          </a:p>
        </p:txBody>
      </p:sp>
      <p:sp>
        <p:nvSpPr>
          <p:cNvPr id="49156" name="Tijdelijke aanduiding voor dianummer 3"/>
          <p:cNvSpPr txBox="1">
            <a:spLocks noGrp="1"/>
          </p:cNvSpPr>
          <p:nvPr/>
        </p:nvSpPr>
        <p:spPr bwMode="auto">
          <a:xfrm>
            <a:off x="3852863" y="9378485"/>
            <a:ext cx="2944812" cy="495765"/>
          </a:xfrm>
          <a:prstGeom prst="rect">
            <a:avLst/>
          </a:prstGeom>
          <a:noFill/>
          <a:ln w="9525">
            <a:noFill/>
            <a:miter lim="800000"/>
            <a:headEnd/>
            <a:tailEnd/>
          </a:ln>
        </p:spPr>
        <p:txBody>
          <a:bodyPr lIns="91808" tIns="45903" rIns="91808" bIns="45903" anchor="b"/>
          <a:lstStyle/>
          <a:p>
            <a:pPr algn="r" defTabSz="911225"/>
            <a:fld id="{7F501B6B-EB44-4846-A945-D81D40884BBA}" type="slidenum">
              <a:rPr lang="nl-NL" sz="1300">
                <a:latin typeface="Times New Roman" pitchFamily="18" charset="0"/>
              </a:rPr>
              <a:pPr algn="r" defTabSz="911225"/>
              <a:t>24</a:t>
            </a:fld>
            <a:endParaRPr lang="nl-NL" sz="13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a:noFill/>
          <a:ln/>
        </p:spPr>
        <p:txBody>
          <a:bodyPr/>
          <a:lstStyle/>
          <a:p>
            <a:endParaRPr lang="nl-BE" dirty="0" smtClean="0"/>
          </a:p>
        </p:txBody>
      </p:sp>
      <p:sp>
        <p:nvSpPr>
          <p:cNvPr id="4" name="Tijdelijke aanduiding voor dianummer 3"/>
          <p:cNvSpPr txBox="1">
            <a:spLocks noGrp="1"/>
          </p:cNvSpPr>
          <p:nvPr/>
        </p:nvSpPr>
        <p:spPr bwMode="auto">
          <a:xfrm>
            <a:off x="3851275" y="9380065"/>
            <a:ext cx="2946400" cy="494186"/>
          </a:xfrm>
          <a:prstGeom prst="rect">
            <a:avLst/>
          </a:prstGeom>
          <a:noFill/>
          <a:ln>
            <a:miter lim="800000"/>
            <a:headEnd/>
            <a:tailEnd/>
          </a:ln>
        </p:spPr>
        <p:txBody>
          <a:bodyPr lIns="92115" tIns="46057" rIns="92115" bIns="46057" anchor="b"/>
          <a:lstStyle/>
          <a:p>
            <a:pPr algn="r">
              <a:defRPr/>
            </a:pPr>
            <a:fld id="{77EC60CD-6E35-4470-B27F-6C4D00B3B6DA}" type="slidenum">
              <a:rPr lang="nl-NL" sz="1300">
                <a:latin typeface="Times New Roman" pitchFamily="18" charset="0"/>
                <a:cs typeface="+mn-cs"/>
              </a:rPr>
              <a:pPr algn="r">
                <a:defRPr/>
              </a:pPr>
              <a:t>25</a:t>
            </a:fld>
            <a:endParaRPr lang="nl-NL" sz="1300">
              <a:latin typeface="Times New Roman" pitchFamily="18"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pPr>
              <a:defRPr/>
            </a:pPr>
            <a:fld id="{5D9C3518-E9A5-4274-83F5-16D3429558A5}"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055"/>
          <p:cNvSpPr>
            <a:spLocks noGrp="1" noChangeArrowheads="1"/>
          </p:cNvSpPr>
          <p:nvPr>
            <p:ph type="sldNum" sz="quarter" idx="5"/>
          </p:nvPr>
        </p:nvSpPr>
        <p:spPr>
          <a:noFill/>
        </p:spPr>
        <p:txBody>
          <a:bodyPr/>
          <a:lstStyle/>
          <a:p>
            <a:fld id="{6B105E9F-0ADF-4D49-B8A3-054D851014FD}" type="slidenum">
              <a:rPr lang="nl-NL" smtClean="0">
                <a:cs typeface="Arial" charset="0"/>
              </a:rPr>
              <a:pPr/>
              <a:t>4</a:t>
            </a:fld>
            <a:endParaRPr lang="nl-NL" smtClean="0">
              <a:cs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marL="0" lvl="2" algn="just" eaLnBrk="1" hangingPunct="1"/>
            <a:endParaRPr lang="en-US"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055"/>
          <p:cNvSpPr>
            <a:spLocks noGrp="1" noChangeArrowheads="1"/>
          </p:cNvSpPr>
          <p:nvPr>
            <p:ph type="sldNum" sz="quarter" idx="5"/>
          </p:nvPr>
        </p:nvSpPr>
        <p:spPr>
          <a:noFill/>
        </p:spPr>
        <p:txBody>
          <a:bodyPr/>
          <a:lstStyle/>
          <a:p>
            <a:fld id="{6B105E9F-0ADF-4D49-B8A3-054D851014FD}" type="slidenum">
              <a:rPr lang="nl-NL" smtClean="0">
                <a:cs typeface="Arial" charset="0"/>
              </a:rPr>
              <a:pPr/>
              <a:t>5</a:t>
            </a:fld>
            <a:endParaRPr lang="nl-NL" smtClean="0">
              <a:cs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marL="0" lvl="2" algn="just" eaLnBrk="1" hangingPunct="1"/>
            <a:endParaRPr lang="en-US"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055"/>
          <p:cNvSpPr txBox="1">
            <a:spLocks noGrp="1" noChangeArrowheads="1"/>
          </p:cNvSpPr>
          <p:nvPr/>
        </p:nvSpPr>
        <p:spPr bwMode="auto">
          <a:xfrm>
            <a:off x="3852016" y="9379356"/>
            <a:ext cx="2945659" cy="494895"/>
          </a:xfrm>
          <a:prstGeom prst="rect">
            <a:avLst/>
          </a:prstGeom>
          <a:noFill/>
          <a:ln w="9525">
            <a:noFill/>
            <a:miter lim="800000"/>
            <a:headEnd/>
            <a:tailEnd/>
          </a:ln>
        </p:spPr>
        <p:txBody>
          <a:bodyPr lIns="91808" tIns="45903" rIns="91808" bIns="45903" anchor="b"/>
          <a:lstStyle/>
          <a:p>
            <a:pPr algn="r" defTabSz="911902"/>
            <a:fld id="{BCE11911-C32B-46F9-A766-0A8C956611C7}" type="slidenum">
              <a:rPr lang="nl-NL" sz="1300">
                <a:latin typeface="Times New Roman" pitchFamily="18" charset="0"/>
              </a:rPr>
              <a:pPr algn="r" defTabSz="911902"/>
              <a:t>6</a:t>
            </a:fld>
            <a:endParaRPr lang="nl-NL" sz="1300" dirty="0">
              <a:latin typeface="Times New Roman" pitchFamily="18" charset="0"/>
            </a:endParaRPr>
          </a:p>
        </p:txBody>
      </p:sp>
      <p:sp>
        <p:nvSpPr>
          <p:cNvPr id="19458" name="Rectangle 2"/>
          <p:cNvSpPr>
            <a:spLocks noGrp="1" noRot="1" noChangeAspect="1" noChangeArrowheads="1" noTextEdit="1"/>
          </p:cNvSpPr>
          <p:nvPr>
            <p:ph type="sldImg"/>
          </p:nvPr>
        </p:nvSpPr>
        <p:spPr>
          <a:xfrm>
            <a:off x="928688" y="738188"/>
            <a:ext cx="4940300" cy="3706812"/>
          </a:xfrm>
          <a:ln/>
        </p:spPr>
      </p:sp>
      <p:sp>
        <p:nvSpPr>
          <p:cNvPr id="19459" name="Rectangle 3"/>
          <p:cNvSpPr>
            <a:spLocks noGrp="1" noChangeArrowheads="1"/>
          </p:cNvSpPr>
          <p:nvPr>
            <p:ph type="body" idx="1"/>
          </p:nvPr>
        </p:nvSpPr>
        <p:spPr>
          <a:xfrm>
            <a:off x="906357" y="4690466"/>
            <a:ext cx="4984962" cy="4444594"/>
          </a:xfrm>
          <a:noFill/>
          <a:ln/>
        </p:spPr>
        <p:txBody>
          <a:bodyPr lIns="91808" tIns="45903" rIns="91808" bIns="45903"/>
          <a:lstStyle/>
          <a:p>
            <a:pPr algn="just" eaLnBrk="1" hangingPunct="1"/>
            <a:endParaRPr lang="nl-B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055"/>
          <p:cNvSpPr txBox="1">
            <a:spLocks noGrp="1" noChangeArrowheads="1"/>
          </p:cNvSpPr>
          <p:nvPr/>
        </p:nvSpPr>
        <p:spPr bwMode="auto">
          <a:xfrm>
            <a:off x="3852016" y="9379356"/>
            <a:ext cx="2945659" cy="494895"/>
          </a:xfrm>
          <a:prstGeom prst="rect">
            <a:avLst/>
          </a:prstGeom>
          <a:noFill/>
          <a:ln w="9525">
            <a:noFill/>
            <a:miter lim="800000"/>
            <a:headEnd/>
            <a:tailEnd/>
          </a:ln>
        </p:spPr>
        <p:txBody>
          <a:bodyPr lIns="91808" tIns="45903" rIns="91808" bIns="45903" anchor="b"/>
          <a:lstStyle/>
          <a:p>
            <a:pPr algn="r" defTabSz="911902"/>
            <a:fld id="{9B7979DF-119D-4F7E-9C46-D2F93706E6A5}" type="slidenum">
              <a:rPr lang="nl-NL" sz="1300">
                <a:latin typeface="Times New Roman" pitchFamily="18" charset="0"/>
              </a:rPr>
              <a:pPr algn="r" defTabSz="911902"/>
              <a:t>7</a:t>
            </a:fld>
            <a:endParaRPr lang="nl-NL" sz="1300" dirty="0">
              <a:latin typeface="Times New Roman" pitchFamily="18" charset="0"/>
            </a:endParaRPr>
          </a:p>
        </p:txBody>
      </p:sp>
      <p:sp>
        <p:nvSpPr>
          <p:cNvPr id="221187" name="Rectangle 2"/>
          <p:cNvSpPr>
            <a:spLocks noGrp="1" noRot="1" noChangeAspect="1" noChangeArrowheads="1" noTextEdit="1"/>
          </p:cNvSpPr>
          <p:nvPr>
            <p:ph type="sldImg"/>
          </p:nvPr>
        </p:nvSpPr>
        <p:spPr>
          <a:xfrm>
            <a:off x="928688" y="738188"/>
            <a:ext cx="4940300" cy="3706812"/>
          </a:xfrm>
          <a:ln/>
        </p:spPr>
      </p:sp>
      <p:sp>
        <p:nvSpPr>
          <p:cNvPr id="221188" name="Rectangle 3"/>
          <p:cNvSpPr>
            <a:spLocks noGrp="1" noChangeArrowheads="1"/>
          </p:cNvSpPr>
          <p:nvPr>
            <p:ph type="body" idx="1"/>
          </p:nvPr>
        </p:nvSpPr>
        <p:spPr>
          <a:xfrm>
            <a:off x="906357" y="4690466"/>
            <a:ext cx="4984962" cy="4444594"/>
          </a:xfrm>
          <a:noFill/>
          <a:ln/>
        </p:spPr>
        <p:txBody>
          <a:bodyPr lIns="91808" tIns="45903" rIns="91808" bIns="45903"/>
          <a:lstStyle/>
          <a:p>
            <a:pPr algn="just" eaLnBrk="1" hangingPunct="1"/>
            <a:endParaRPr lang="nl-B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055"/>
          <p:cNvSpPr txBox="1">
            <a:spLocks noGrp="1" noChangeArrowheads="1"/>
          </p:cNvSpPr>
          <p:nvPr/>
        </p:nvSpPr>
        <p:spPr bwMode="auto">
          <a:xfrm>
            <a:off x="3852016" y="9379356"/>
            <a:ext cx="2945659" cy="494895"/>
          </a:xfrm>
          <a:prstGeom prst="rect">
            <a:avLst/>
          </a:prstGeom>
          <a:noFill/>
          <a:ln w="9525">
            <a:noFill/>
            <a:miter lim="800000"/>
            <a:headEnd/>
            <a:tailEnd/>
          </a:ln>
        </p:spPr>
        <p:txBody>
          <a:bodyPr lIns="91808" tIns="45903" rIns="91808" bIns="45903" anchor="b"/>
          <a:lstStyle/>
          <a:p>
            <a:pPr algn="r" defTabSz="911902"/>
            <a:fld id="{A2EF820F-4D8C-47E9-A3D5-E77DE628B33E}" type="slidenum">
              <a:rPr lang="nl-NL" sz="1300">
                <a:latin typeface="Times New Roman" pitchFamily="18" charset="0"/>
              </a:rPr>
              <a:pPr algn="r" defTabSz="911902"/>
              <a:t>8</a:t>
            </a:fld>
            <a:endParaRPr lang="nl-NL" sz="1300" dirty="0">
              <a:latin typeface="Times New Roman" pitchFamily="18" charset="0"/>
            </a:endParaRPr>
          </a:p>
        </p:txBody>
      </p:sp>
      <p:sp>
        <p:nvSpPr>
          <p:cNvPr id="21506" name="Rectangle 2"/>
          <p:cNvSpPr>
            <a:spLocks noGrp="1" noRot="1" noChangeAspect="1" noChangeArrowheads="1" noTextEdit="1"/>
          </p:cNvSpPr>
          <p:nvPr>
            <p:ph type="sldImg"/>
          </p:nvPr>
        </p:nvSpPr>
        <p:spPr>
          <a:xfrm>
            <a:off x="928688" y="738188"/>
            <a:ext cx="4940300" cy="3706812"/>
          </a:xfrm>
          <a:ln/>
        </p:spPr>
      </p:sp>
      <p:sp>
        <p:nvSpPr>
          <p:cNvPr id="21507" name="Rectangle 3"/>
          <p:cNvSpPr>
            <a:spLocks noGrp="1" noChangeArrowheads="1"/>
          </p:cNvSpPr>
          <p:nvPr>
            <p:ph type="body" idx="1"/>
          </p:nvPr>
        </p:nvSpPr>
        <p:spPr>
          <a:xfrm>
            <a:off x="906357" y="4690466"/>
            <a:ext cx="4984962" cy="4444594"/>
          </a:xfrm>
          <a:noFill/>
          <a:ln/>
        </p:spPr>
        <p:txBody>
          <a:bodyPr lIns="91808" tIns="45903" rIns="91808" bIns="45903"/>
          <a:lstStyle/>
          <a:p>
            <a:pPr algn="just"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055"/>
          <p:cNvSpPr txBox="1">
            <a:spLocks noGrp="1" noChangeArrowheads="1"/>
          </p:cNvSpPr>
          <p:nvPr/>
        </p:nvSpPr>
        <p:spPr bwMode="auto">
          <a:xfrm>
            <a:off x="3851275" y="9380065"/>
            <a:ext cx="2946400" cy="494186"/>
          </a:xfrm>
          <a:prstGeom prst="rect">
            <a:avLst/>
          </a:prstGeom>
          <a:noFill/>
          <a:ln w="9525">
            <a:noFill/>
            <a:miter lim="800000"/>
            <a:headEnd/>
            <a:tailEnd/>
          </a:ln>
        </p:spPr>
        <p:txBody>
          <a:bodyPr lIns="92115" tIns="46057" rIns="92115" bIns="46057" anchor="b"/>
          <a:lstStyle/>
          <a:p>
            <a:pPr algn="r"/>
            <a:fld id="{5FE79D7A-FC81-4080-835C-0CBDFADCF3B1}" type="slidenum">
              <a:rPr lang="nl-NL" sz="1300">
                <a:latin typeface="Times New Roman" pitchFamily="18" charset="0"/>
              </a:rPr>
              <a:pPr algn="r"/>
              <a:t>9</a:t>
            </a:fld>
            <a:endParaRPr lang="nl-NL" sz="130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dirty="0" smtClean="0"/>
              <a:t>Previous studies in infants revealed that these children rely on </a:t>
            </a:r>
            <a:r>
              <a:rPr lang="en-US" b="1" dirty="0" smtClean="0"/>
              <a:t>two systems to discriminate number</a:t>
            </a:r>
            <a:r>
              <a:rPr lang="en-US" dirty="0" smtClean="0"/>
              <a:t>. </a:t>
            </a:r>
          </a:p>
          <a:p>
            <a:r>
              <a:rPr lang="en-US" b="1" dirty="0" smtClean="0"/>
              <a:t>Small numbers </a:t>
            </a:r>
            <a:r>
              <a:rPr lang="en-US" dirty="0" smtClean="0"/>
              <a:t>on the one hand seem to be processed with an  object-file system which allows infants to have a discrete, exact representation of a limited number of items (≤ 3). </a:t>
            </a:r>
            <a:r>
              <a:rPr lang="en-US" b="1" dirty="0" smtClean="0"/>
              <a:t>Large numbers </a:t>
            </a:r>
            <a:r>
              <a:rPr lang="en-US" dirty="0" smtClean="0"/>
              <a:t>(&gt;3), on the other hand seem to be  processed by a system which allows children to have an approximate representation of number. Number discrimination in this case is ratio-dependent, which means that it matters how two numbers are related to each other. The bigger the distance between the two numbers, the easier they can be discriminated.</a:t>
            </a:r>
          </a:p>
          <a:p>
            <a:r>
              <a:rPr lang="en-US" dirty="0" smtClean="0"/>
              <a:t>Infants would have </a:t>
            </a:r>
            <a:r>
              <a:rPr lang="en-US" b="1" dirty="0" smtClean="0"/>
              <a:t>access to both systems</a:t>
            </a:r>
            <a:r>
              <a:rPr lang="en-US" dirty="0" smtClean="0"/>
              <a:t>, but probably it depends on the task which system is triggered. The fact that children discriminate </a:t>
            </a:r>
            <a:r>
              <a:rPr lang="en-US" b="1" dirty="0" smtClean="0"/>
              <a:t>small numbers</a:t>
            </a:r>
            <a:r>
              <a:rPr lang="en-US" dirty="0" smtClean="0"/>
              <a:t> has mostly been shown by studies using a manual search task. The habituation task mostly gives evidence for the discrimination of </a:t>
            </a:r>
            <a:r>
              <a:rPr lang="en-US" b="1" dirty="0" smtClean="0"/>
              <a:t>large numbers</a:t>
            </a:r>
            <a:r>
              <a:rPr lang="en-US" dirty="0" smtClean="0"/>
              <a:t>. However, recently one study has found that infants discriminate the small numbers two and three, which is in contrast with a previous finding that infants cannot discriminate one from two. </a:t>
            </a:r>
          </a:p>
          <a:p>
            <a:r>
              <a:rPr lang="nl-NL" i="1" dirty="0" smtClean="0">
                <a:solidFill>
                  <a:srgbClr val="FF0000"/>
                </a:solidFill>
              </a:rPr>
              <a:t>Both the </a:t>
            </a:r>
            <a:r>
              <a:rPr lang="nl-NL" i="1" dirty="0" err="1" smtClean="0">
                <a:solidFill>
                  <a:srgbClr val="FF0000"/>
                </a:solidFill>
              </a:rPr>
              <a:t>manual</a:t>
            </a:r>
            <a:r>
              <a:rPr lang="nl-NL" i="1" dirty="0" smtClean="0">
                <a:solidFill>
                  <a:srgbClr val="FF0000"/>
                </a:solidFill>
              </a:rPr>
              <a:t> search </a:t>
            </a:r>
            <a:r>
              <a:rPr lang="nl-NL" i="1" dirty="0" err="1" smtClean="0">
                <a:solidFill>
                  <a:srgbClr val="FF0000"/>
                </a:solidFill>
              </a:rPr>
              <a:t>task</a:t>
            </a:r>
            <a:r>
              <a:rPr lang="nl-NL" i="1" dirty="0" smtClean="0">
                <a:solidFill>
                  <a:srgbClr val="FF0000"/>
                </a:solidFill>
              </a:rPr>
              <a:t> and the </a:t>
            </a:r>
            <a:r>
              <a:rPr lang="nl-NL" i="1" dirty="0" err="1" smtClean="0">
                <a:solidFill>
                  <a:srgbClr val="FF0000"/>
                </a:solidFill>
              </a:rPr>
              <a:t>habituation</a:t>
            </a:r>
            <a:r>
              <a:rPr lang="nl-NL" i="1" dirty="0" smtClean="0">
                <a:solidFill>
                  <a:srgbClr val="FF0000"/>
                </a:solidFill>
              </a:rPr>
              <a:t> </a:t>
            </a:r>
            <a:r>
              <a:rPr lang="nl-NL" i="1" dirty="0" err="1" smtClean="0">
                <a:solidFill>
                  <a:srgbClr val="FF0000"/>
                </a:solidFill>
              </a:rPr>
              <a:t>task</a:t>
            </a:r>
            <a:r>
              <a:rPr lang="nl-NL" i="1" dirty="0" smtClean="0">
                <a:solidFill>
                  <a:srgbClr val="FF0000"/>
                </a:solidFill>
              </a:rPr>
              <a:t> </a:t>
            </a:r>
            <a:r>
              <a:rPr lang="nl-NL" i="1" dirty="0" err="1" smtClean="0">
                <a:solidFill>
                  <a:srgbClr val="FF0000"/>
                </a:solidFill>
              </a:rPr>
              <a:t>will</a:t>
            </a:r>
            <a:r>
              <a:rPr lang="nl-NL" i="1" dirty="0" smtClean="0">
                <a:solidFill>
                  <a:srgbClr val="FF0000"/>
                </a:solidFill>
              </a:rPr>
              <a:t> </a:t>
            </a:r>
            <a:r>
              <a:rPr lang="nl-NL" i="1" dirty="0" err="1" smtClean="0">
                <a:solidFill>
                  <a:srgbClr val="FF0000"/>
                </a:solidFill>
              </a:rPr>
              <a:t>be</a:t>
            </a:r>
            <a:r>
              <a:rPr lang="nl-NL" i="1" dirty="0" smtClean="0">
                <a:solidFill>
                  <a:srgbClr val="FF0000"/>
                </a:solidFill>
              </a:rPr>
              <a:t> </a:t>
            </a:r>
            <a:r>
              <a:rPr lang="nl-NL" i="1" dirty="0" err="1" smtClean="0">
                <a:solidFill>
                  <a:srgbClr val="FF0000"/>
                </a:solidFill>
              </a:rPr>
              <a:t>explained</a:t>
            </a:r>
            <a:r>
              <a:rPr lang="nl-NL" i="1" dirty="0" smtClean="0">
                <a:solidFill>
                  <a:srgbClr val="FF0000"/>
                </a:solidFill>
              </a:rPr>
              <a:t> later </a:t>
            </a:r>
            <a:r>
              <a:rPr lang="nl-NL" i="1" dirty="0" err="1" smtClean="0">
                <a:solidFill>
                  <a:srgbClr val="FF0000"/>
                </a:solidFill>
              </a:rPr>
              <a:t>on</a:t>
            </a:r>
            <a:r>
              <a:rPr lang="nl-NL" i="1" dirty="0" smtClean="0">
                <a:solidFill>
                  <a:srgbClr val="FF0000"/>
                </a:solidFill>
              </a:rPr>
              <a:t>.</a:t>
            </a:r>
            <a:r>
              <a:rPr lang="nl-NL" i="1" dirty="0" smtClean="0"/>
              <a:t> </a:t>
            </a:r>
          </a:p>
          <a:p>
            <a:endParaRPr lang="en-US" dirty="0" smtClean="0"/>
          </a:p>
          <a:p>
            <a:r>
              <a:rPr lang="en-US" dirty="0" smtClean="0"/>
              <a:t>A question that we can ask is whether children </a:t>
            </a:r>
            <a:r>
              <a:rPr lang="en-US" b="1" dirty="0" smtClean="0"/>
              <a:t>discriminate numbers using the number of items</a:t>
            </a:r>
            <a:r>
              <a:rPr lang="en-US" dirty="0" smtClean="0"/>
              <a:t> which is a discrete variable </a:t>
            </a:r>
            <a:r>
              <a:rPr lang="en-US" b="1" dirty="0" smtClean="0"/>
              <a:t>or the amount of space or total size of the individual items all together</a:t>
            </a:r>
            <a:r>
              <a:rPr lang="en-US" dirty="0" smtClean="0"/>
              <a:t> which are continuous variables. These continuous variables vary with number if the exact same stimuli are used to present different numbers in one comparison. </a:t>
            </a:r>
            <a:r>
              <a:rPr lang="nl-BE" dirty="0" smtClean="0"/>
              <a:t>For </a:t>
            </a:r>
            <a:r>
              <a:rPr lang="nl-BE" dirty="0" err="1" smtClean="0"/>
              <a:t>example</a:t>
            </a:r>
            <a:r>
              <a:rPr lang="nl-BE" dirty="0" smtClean="0"/>
              <a:t>: </a:t>
            </a:r>
            <a:r>
              <a:rPr lang="nl-BE" dirty="0" err="1" smtClean="0"/>
              <a:t>someone</a:t>
            </a:r>
            <a:r>
              <a:rPr lang="nl-BE" dirty="0" smtClean="0"/>
              <a:t> </a:t>
            </a:r>
            <a:r>
              <a:rPr lang="nl-BE" dirty="0" err="1" smtClean="0"/>
              <a:t>can</a:t>
            </a:r>
            <a:r>
              <a:rPr lang="nl-BE" dirty="0" smtClean="0"/>
              <a:t> </a:t>
            </a:r>
            <a:r>
              <a:rPr lang="nl-BE" dirty="0" err="1" smtClean="0"/>
              <a:t>see</a:t>
            </a:r>
            <a:r>
              <a:rPr lang="nl-BE" dirty="0" smtClean="0"/>
              <a:t> the </a:t>
            </a:r>
            <a:r>
              <a:rPr lang="nl-BE" dirty="0" err="1" smtClean="0"/>
              <a:t>difference</a:t>
            </a:r>
            <a:r>
              <a:rPr lang="nl-BE" dirty="0" smtClean="0"/>
              <a:t> </a:t>
            </a:r>
            <a:r>
              <a:rPr lang="nl-BE" dirty="0" err="1" smtClean="0"/>
              <a:t>between</a:t>
            </a:r>
            <a:r>
              <a:rPr lang="nl-BE" dirty="0" smtClean="0"/>
              <a:t> these sets of </a:t>
            </a:r>
            <a:r>
              <a:rPr lang="nl-BE" dirty="0" err="1" smtClean="0"/>
              <a:t>dots</a:t>
            </a:r>
            <a:r>
              <a:rPr lang="nl-BE" dirty="0" smtClean="0"/>
              <a:t> </a:t>
            </a:r>
            <a:r>
              <a:rPr lang="nl-BE" dirty="0" err="1" smtClean="0"/>
              <a:t>because</a:t>
            </a:r>
            <a:r>
              <a:rPr lang="nl-BE" dirty="0" smtClean="0"/>
              <a:t> </a:t>
            </a:r>
            <a:r>
              <a:rPr lang="nl-BE" dirty="0" err="1" smtClean="0"/>
              <a:t>he</a:t>
            </a:r>
            <a:r>
              <a:rPr lang="nl-BE" dirty="0" smtClean="0"/>
              <a:t> </a:t>
            </a:r>
            <a:r>
              <a:rPr lang="nl-BE" dirty="0" err="1" smtClean="0"/>
              <a:t>knows</a:t>
            </a:r>
            <a:r>
              <a:rPr lang="nl-BE" dirty="0" smtClean="0"/>
              <a:t> </a:t>
            </a:r>
            <a:r>
              <a:rPr lang="nl-BE" dirty="0" err="1" smtClean="0"/>
              <a:t>that</a:t>
            </a:r>
            <a:r>
              <a:rPr lang="nl-BE" dirty="0" smtClean="0"/>
              <a:t> </a:t>
            </a:r>
            <a:r>
              <a:rPr lang="nl-BE" dirty="0" err="1" smtClean="0"/>
              <a:t>this</a:t>
            </a:r>
            <a:r>
              <a:rPr lang="nl-BE" dirty="0" smtClean="0"/>
              <a:t> is </a:t>
            </a:r>
            <a:r>
              <a:rPr lang="nl-BE" dirty="0" err="1" smtClean="0"/>
              <a:t>one</a:t>
            </a:r>
            <a:r>
              <a:rPr lang="nl-BE" dirty="0" smtClean="0"/>
              <a:t> dot and these are </a:t>
            </a:r>
            <a:r>
              <a:rPr lang="nl-BE" dirty="0" err="1" smtClean="0"/>
              <a:t>three</a:t>
            </a:r>
            <a:r>
              <a:rPr lang="nl-BE" dirty="0" smtClean="0"/>
              <a:t> </a:t>
            </a:r>
            <a:r>
              <a:rPr lang="nl-BE" dirty="0" err="1" smtClean="0"/>
              <a:t>dots</a:t>
            </a:r>
            <a:r>
              <a:rPr lang="nl-BE" dirty="0" smtClean="0"/>
              <a:t>. </a:t>
            </a:r>
            <a:r>
              <a:rPr lang="nl-BE" dirty="0" err="1" smtClean="0"/>
              <a:t>However</a:t>
            </a:r>
            <a:r>
              <a:rPr lang="nl-BE" dirty="0" smtClean="0"/>
              <a:t>, </a:t>
            </a:r>
            <a:r>
              <a:rPr lang="nl-BE" dirty="0" err="1" smtClean="0"/>
              <a:t>someone</a:t>
            </a:r>
            <a:r>
              <a:rPr lang="nl-BE" dirty="0" smtClean="0"/>
              <a:t> </a:t>
            </a:r>
            <a:r>
              <a:rPr lang="nl-BE" dirty="0" err="1" smtClean="0"/>
              <a:t>can</a:t>
            </a:r>
            <a:r>
              <a:rPr lang="nl-BE" dirty="0" smtClean="0"/>
              <a:t> </a:t>
            </a:r>
            <a:r>
              <a:rPr lang="nl-BE" dirty="0" err="1" smtClean="0"/>
              <a:t>also</a:t>
            </a:r>
            <a:r>
              <a:rPr lang="nl-BE" dirty="0" smtClean="0"/>
              <a:t> </a:t>
            </a:r>
            <a:r>
              <a:rPr lang="nl-BE" dirty="0" err="1" smtClean="0"/>
              <a:t>see</a:t>
            </a:r>
            <a:r>
              <a:rPr lang="nl-BE" dirty="0" smtClean="0"/>
              <a:t> the </a:t>
            </a:r>
            <a:r>
              <a:rPr lang="nl-BE" dirty="0" err="1" smtClean="0"/>
              <a:t>difference</a:t>
            </a:r>
            <a:r>
              <a:rPr lang="nl-BE" dirty="0" smtClean="0"/>
              <a:t> </a:t>
            </a:r>
            <a:r>
              <a:rPr lang="nl-BE" dirty="0" err="1" smtClean="0"/>
              <a:t>by</a:t>
            </a:r>
            <a:r>
              <a:rPr lang="nl-BE" dirty="0" smtClean="0"/>
              <a:t> </a:t>
            </a:r>
            <a:r>
              <a:rPr lang="nl-BE" dirty="0" err="1" smtClean="0"/>
              <a:t>using</a:t>
            </a:r>
            <a:r>
              <a:rPr lang="nl-BE" dirty="0" smtClean="0"/>
              <a:t> the </a:t>
            </a:r>
            <a:r>
              <a:rPr lang="nl-BE" dirty="0" err="1" smtClean="0"/>
              <a:t>total</a:t>
            </a:r>
            <a:r>
              <a:rPr lang="nl-BE" dirty="0" smtClean="0"/>
              <a:t> </a:t>
            </a:r>
            <a:r>
              <a:rPr lang="nl-BE" dirty="0" err="1" smtClean="0"/>
              <a:t>size</a:t>
            </a:r>
            <a:r>
              <a:rPr lang="nl-BE" dirty="0" smtClean="0"/>
              <a:t> of the items </a:t>
            </a:r>
            <a:r>
              <a:rPr lang="nl-BE" dirty="0" err="1" smtClean="0"/>
              <a:t>or</a:t>
            </a:r>
            <a:r>
              <a:rPr lang="nl-BE" dirty="0" smtClean="0"/>
              <a:t> the </a:t>
            </a:r>
            <a:r>
              <a:rPr lang="nl-BE" dirty="0" err="1" smtClean="0"/>
              <a:t>total</a:t>
            </a:r>
            <a:r>
              <a:rPr lang="nl-BE" dirty="0" smtClean="0"/>
              <a:t> </a:t>
            </a:r>
            <a:r>
              <a:rPr lang="nl-BE" dirty="0" err="1" smtClean="0"/>
              <a:t>occupied</a:t>
            </a:r>
            <a:r>
              <a:rPr lang="nl-BE" dirty="0" smtClean="0"/>
              <a:t> </a:t>
            </a:r>
            <a:r>
              <a:rPr lang="nl-BE" dirty="0" err="1" smtClean="0"/>
              <a:t>area</a:t>
            </a:r>
            <a:r>
              <a:rPr lang="nl-BE" dirty="0" smtClean="0"/>
              <a:t>, </a:t>
            </a:r>
            <a:r>
              <a:rPr lang="nl-BE" dirty="0" err="1" smtClean="0"/>
              <a:t>which</a:t>
            </a:r>
            <a:r>
              <a:rPr lang="nl-BE" dirty="0" smtClean="0"/>
              <a:t> is in </a:t>
            </a:r>
            <a:r>
              <a:rPr lang="nl-BE" dirty="0" err="1" smtClean="0"/>
              <a:t>both</a:t>
            </a:r>
            <a:r>
              <a:rPr lang="nl-BE" dirty="0" smtClean="0"/>
              <a:t> cases </a:t>
            </a:r>
            <a:r>
              <a:rPr lang="nl-BE" dirty="0" err="1" smtClean="0"/>
              <a:t>bigger</a:t>
            </a:r>
            <a:r>
              <a:rPr lang="nl-BE" dirty="0" smtClean="0"/>
              <a:t> for the set of 3.  </a:t>
            </a:r>
          </a:p>
          <a:p>
            <a:pPr algn="just" eaLnBrk="1" hangingPunct="1"/>
            <a:r>
              <a:rPr lang="nl-BE" dirty="0" err="1" smtClean="0"/>
              <a:t>Therefore</a:t>
            </a:r>
            <a:r>
              <a:rPr lang="nl-BE" dirty="0" smtClean="0"/>
              <a:t> </a:t>
            </a:r>
            <a:r>
              <a:rPr lang="nl-BE" dirty="0" err="1" smtClean="0"/>
              <a:t>it</a:t>
            </a:r>
            <a:r>
              <a:rPr lang="nl-BE" dirty="0" smtClean="0"/>
              <a:t> is </a:t>
            </a:r>
            <a:r>
              <a:rPr lang="nl-BE" b="1" dirty="0" smtClean="0"/>
              <a:t>important to </a:t>
            </a:r>
            <a:r>
              <a:rPr lang="nl-BE" b="1" dirty="0" err="1" smtClean="0"/>
              <a:t>control</a:t>
            </a:r>
            <a:r>
              <a:rPr lang="nl-BE" b="1" dirty="0" smtClean="0"/>
              <a:t> these </a:t>
            </a:r>
            <a:r>
              <a:rPr lang="nl-BE" b="1" dirty="0" err="1" smtClean="0"/>
              <a:t>continues</a:t>
            </a:r>
            <a:r>
              <a:rPr lang="nl-BE" dirty="0" smtClean="0"/>
              <a:t> </a:t>
            </a:r>
            <a:r>
              <a:rPr lang="nl-BE" b="1" dirty="0" smtClean="0"/>
              <a:t>variables</a:t>
            </a:r>
            <a:r>
              <a:rPr lang="nl-BE" dirty="0" smtClean="0"/>
              <a:t> and </a:t>
            </a:r>
            <a:r>
              <a:rPr lang="nl-BE" dirty="0" err="1" smtClean="0"/>
              <a:t>by</a:t>
            </a:r>
            <a:r>
              <a:rPr lang="nl-BE" dirty="0" smtClean="0"/>
              <a:t> </a:t>
            </a:r>
            <a:r>
              <a:rPr lang="nl-BE" dirty="0" err="1" smtClean="0"/>
              <a:t>doing</a:t>
            </a:r>
            <a:r>
              <a:rPr lang="nl-BE" dirty="0" smtClean="0"/>
              <a:t> </a:t>
            </a:r>
            <a:r>
              <a:rPr lang="nl-BE" dirty="0" err="1" smtClean="0"/>
              <a:t>this</a:t>
            </a:r>
            <a:r>
              <a:rPr lang="nl-BE" dirty="0" smtClean="0"/>
              <a:t> ruling out the </a:t>
            </a:r>
            <a:r>
              <a:rPr lang="nl-BE" dirty="0" err="1" smtClean="0"/>
              <a:t>possibility</a:t>
            </a:r>
            <a:r>
              <a:rPr lang="nl-BE" dirty="0" smtClean="0"/>
              <a:t> </a:t>
            </a:r>
            <a:r>
              <a:rPr lang="nl-BE" dirty="0" err="1" smtClean="0"/>
              <a:t>that</a:t>
            </a:r>
            <a:r>
              <a:rPr lang="nl-BE" dirty="0" smtClean="0"/>
              <a:t> </a:t>
            </a:r>
            <a:r>
              <a:rPr lang="nl-BE" dirty="0" err="1" smtClean="0"/>
              <a:t>infants</a:t>
            </a:r>
            <a:r>
              <a:rPr lang="nl-BE" dirty="0" smtClean="0"/>
              <a:t> </a:t>
            </a:r>
            <a:r>
              <a:rPr lang="nl-BE" dirty="0" err="1" smtClean="0"/>
              <a:t>would</a:t>
            </a:r>
            <a:r>
              <a:rPr lang="nl-BE" dirty="0" smtClean="0"/>
              <a:t> </a:t>
            </a:r>
            <a:r>
              <a:rPr lang="nl-BE" dirty="0" err="1" smtClean="0"/>
              <a:t>use</a:t>
            </a:r>
            <a:r>
              <a:rPr lang="nl-BE" dirty="0" smtClean="0"/>
              <a:t> these </a:t>
            </a:r>
            <a:r>
              <a:rPr lang="nl-BE" dirty="0" err="1" smtClean="0"/>
              <a:t>continuous</a:t>
            </a:r>
            <a:r>
              <a:rPr lang="nl-BE" dirty="0" smtClean="0"/>
              <a:t> variables </a:t>
            </a:r>
            <a:r>
              <a:rPr lang="nl-BE" dirty="0" err="1" smtClean="0"/>
              <a:t>rather</a:t>
            </a:r>
            <a:r>
              <a:rPr lang="nl-BE" dirty="0" smtClean="0"/>
              <a:t> </a:t>
            </a:r>
            <a:r>
              <a:rPr lang="nl-BE" dirty="0" err="1" smtClean="0"/>
              <a:t>than</a:t>
            </a:r>
            <a:r>
              <a:rPr lang="nl-BE" dirty="0" smtClean="0"/>
              <a:t> </a:t>
            </a:r>
            <a:r>
              <a:rPr lang="nl-BE" dirty="0" err="1" smtClean="0"/>
              <a:t>using</a:t>
            </a:r>
            <a:r>
              <a:rPr lang="nl-BE" dirty="0" smtClean="0"/>
              <a:t> the discrete </a:t>
            </a:r>
            <a:r>
              <a:rPr lang="nl-BE" dirty="0" err="1" smtClean="0"/>
              <a:t>variable</a:t>
            </a:r>
            <a:r>
              <a:rPr lang="nl-BE" dirty="0" smtClean="0"/>
              <a:t> of </a:t>
            </a:r>
            <a:r>
              <a:rPr lang="nl-BE" dirty="0" err="1" smtClean="0"/>
              <a:t>number</a:t>
            </a:r>
            <a:r>
              <a:rPr lang="nl-BE" dirty="0" smtClean="0"/>
              <a:t> </a:t>
            </a:r>
            <a:r>
              <a:rPr lang="nl-BE" dirty="0" err="1" smtClean="0"/>
              <a:t>instead</a:t>
            </a:r>
            <a:r>
              <a:rPr lang="nl-BE" dirty="0"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55"/>
          <p:cNvSpPr txBox="1">
            <a:spLocks noGrp="1" noChangeArrowheads="1"/>
          </p:cNvSpPr>
          <p:nvPr/>
        </p:nvSpPr>
        <p:spPr bwMode="auto">
          <a:xfrm>
            <a:off x="3851275" y="9380065"/>
            <a:ext cx="2946400" cy="494186"/>
          </a:xfrm>
          <a:prstGeom prst="rect">
            <a:avLst/>
          </a:prstGeom>
          <a:noFill/>
          <a:ln w="9525">
            <a:noFill/>
            <a:miter lim="800000"/>
            <a:headEnd/>
            <a:tailEnd/>
          </a:ln>
        </p:spPr>
        <p:txBody>
          <a:bodyPr lIns="92115" tIns="46057" rIns="92115" bIns="46057" anchor="b"/>
          <a:lstStyle/>
          <a:p>
            <a:pPr algn="r"/>
            <a:fld id="{582EF903-6E5E-4688-B1E2-7C461C2F1945}" type="slidenum">
              <a:rPr lang="nl-NL" sz="1300">
                <a:latin typeface="Times New Roman" pitchFamily="18" charset="0"/>
              </a:rPr>
              <a:pPr algn="r"/>
              <a:t>10</a:t>
            </a:fld>
            <a:endParaRPr lang="nl-NL" sz="130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algn="just" eaLnBrk="1" hangingPunct="1"/>
            <a:endParaRPr lang="nl-BE"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fr-FR" smtClean="0"/>
              <a:t>Cliquez pour modifier le style du titre</a:t>
            </a:r>
            <a:endParaRPr lang="en-US" dirty="0"/>
          </a:p>
        </p:txBody>
      </p:sp>
      <p:sp>
        <p:nvSpPr>
          <p:cNvPr id="3" name="Content Placeholder 2"/>
          <p:cNvSpPr>
            <a:spLocks noGrp="1"/>
          </p:cNvSpPr>
          <p:nvPr>
            <p:ph idx="1"/>
          </p:nvPr>
        </p:nvSpPr>
        <p:spPr/>
        <p:txBody>
          <a:bodyPr/>
          <a:lstStyle>
            <a:lvl2pPr marL="890588" indent="-433388">
              <a:defRPr/>
            </a:lvl2pPr>
            <a:lvl4pPr marL="1527175" indent="-358775">
              <a:defRPr/>
            </a:lvl4pPr>
            <a:lvl5pPr marL="1793875" indent="-26670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Rectangle 3"/>
          <p:cNvSpPr>
            <a:spLocks noGrp="1" noChangeArrowheads="1"/>
          </p:cNvSpPr>
          <p:nvPr>
            <p:ph type="dt" sz="half" idx="10"/>
          </p:nvPr>
        </p:nvSpPr>
        <p:spPr>
          <a:ln/>
        </p:spPr>
        <p:txBody>
          <a:bodyPr/>
          <a:lstStyle>
            <a:lvl1pPr>
              <a:defRPr/>
            </a:lvl1pPr>
          </a:lstStyle>
          <a:p>
            <a:pPr>
              <a:defRPr/>
            </a:pPr>
            <a:endParaRPr lang="nl-NL"/>
          </a:p>
        </p:txBody>
      </p:sp>
      <p:sp>
        <p:nvSpPr>
          <p:cNvPr id="5" name="Rectangle 4"/>
          <p:cNvSpPr>
            <a:spLocks noGrp="1" noChangeArrowheads="1"/>
          </p:cNvSpPr>
          <p:nvPr>
            <p:ph type="ftr" sz="quarter" idx="11"/>
          </p:nvPr>
        </p:nvSpPr>
        <p:spPr>
          <a:ln/>
        </p:spPr>
        <p:txBody>
          <a:bodyPr/>
          <a:lstStyle>
            <a:lvl1pPr>
              <a:defRPr/>
            </a:lvl1pPr>
          </a:lstStyle>
          <a:p>
            <a:pPr>
              <a:defRPr/>
            </a:pPr>
            <a:endParaRPr lang="nl-NL"/>
          </a:p>
        </p:txBody>
      </p:sp>
      <p:sp>
        <p:nvSpPr>
          <p:cNvPr id="6" name="Rectangle 5"/>
          <p:cNvSpPr>
            <a:spLocks noGrp="1" noChangeArrowheads="1"/>
          </p:cNvSpPr>
          <p:nvPr>
            <p:ph type="sldNum" sz="quarter" idx="12"/>
          </p:nvPr>
        </p:nvSpPr>
        <p:spPr>
          <a:ln/>
        </p:spPr>
        <p:txBody>
          <a:bodyPr/>
          <a:lstStyle>
            <a:lvl1pPr>
              <a:defRPr/>
            </a:lvl1pPr>
          </a:lstStyle>
          <a:p>
            <a:pPr>
              <a:defRPr/>
            </a:pPr>
            <a:fld id="{B53F2DF2-5188-453E-A148-8CA1F42FC5BC}"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0"/>
            <a:ext cx="2070100" cy="5815013"/>
          </a:xfrm>
        </p:spPr>
        <p:txBody>
          <a:bodyPr vert="eaVert"/>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66725" y="0"/>
            <a:ext cx="6059488" cy="58150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nl-NL"/>
          </a:p>
        </p:txBody>
      </p:sp>
      <p:sp>
        <p:nvSpPr>
          <p:cNvPr id="5" name="Rectangle 4"/>
          <p:cNvSpPr>
            <a:spLocks noGrp="1" noChangeArrowheads="1"/>
          </p:cNvSpPr>
          <p:nvPr>
            <p:ph type="ftr" sz="quarter" idx="11"/>
          </p:nvPr>
        </p:nvSpPr>
        <p:spPr>
          <a:ln/>
        </p:spPr>
        <p:txBody>
          <a:bodyPr/>
          <a:lstStyle>
            <a:lvl1pPr>
              <a:defRPr/>
            </a:lvl1pPr>
          </a:lstStyle>
          <a:p>
            <a:pPr>
              <a:defRPr/>
            </a:pPr>
            <a:endParaRPr lang="nl-NL"/>
          </a:p>
        </p:txBody>
      </p:sp>
      <p:sp>
        <p:nvSpPr>
          <p:cNvPr id="6" name="Rectangle 5"/>
          <p:cNvSpPr>
            <a:spLocks noGrp="1" noChangeArrowheads="1"/>
          </p:cNvSpPr>
          <p:nvPr>
            <p:ph type="sldNum" sz="quarter" idx="12"/>
          </p:nvPr>
        </p:nvSpPr>
        <p:spPr>
          <a:ln/>
        </p:spPr>
        <p:txBody>
          <a:bodyPr/>
          <a:lstStyle>
            <a:lvl1pPr>
              <a:defRPr/>
            </a:lvl1pPr>
          </a:lstStyle>
          <a:p>
            <a:pPr>
              <a:defRPr/>
            </a:pPr>
            <a:fld id="{7E049653-43F1-4F33-B846-59E8BCC6518D}"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dt" sz="half" idx="10"/>
          </p:nvPr>
        </p:nvSpPr>
        <p:spPr>
          <a:ln/>
        </p:spPr>
        <p:txBody>
          <a:bodyPr/>
          <a:lstStyle>
            <a:lvl1pPr>
              <a:defRPr/>
            </a:lvl1pPr>
          </a:lstStyle>
          <a:p>
            <a:pPr>
              <a:defRPr/>
            </a:pPr>
            <a:endParaRPr lang="nl-NL"/>
          </a:p>
        </p:txBody>
      </p:sp>
      <p:sp>
        <p:nvSpPr>
          <p:cNvPr id="5" name="Rectangle 4"/>
          <p:cNvSpPr>
            <a:spLocks noGrp="1" noChangeArrowheads="1"/>
          </p:cNvSpPr>
          <p:nvPr>
            <p:ph type="ftr" sz="quarter" idx="11"/>
          </p:nvPr>
        </p:nvSpPr>
        <p:spPr>
          <a:ln/>
        </p:spPr>
        <p:txBody>
          <a:bodyPr/>
          <a:lstStyle>
            <a:lvl1pPr>
              <a:defRPr/>
            </a:lvl1pPr>
          </a:lstStyle>
          <a:p>
            <a:pPr>
              <a:defRPr/>
            </a:pPr>
            <a:endParaRPr lang="nl-NL"/>
          </a:p>
        </p:txBody>
      </p:sp>
      <p:sp>
        <p:nvSpPr>
          <p:cNvPr id="6" name="Rectangle 5"/>
          <p:cNvSpPr>
            <a:spLocks noGrp="1" noChangeArrowheads="1"/>
          </p:cNvSpPr>
          <p:nvPr>
            <p:ph type="sldNum" sz="quarter" idx="12"/>
          </p:nvPr>
        </p:nvSpPr>
        <p:spPr>
          <a:ln/>
        </p:spPr>
        <p:txBody>
          <a:bodyPr/>
          <a:lstStyle>
            <a:lvl1pPr>
              <a:defRPr/>
            </a:lvl1pPr>
          </a:lstStyle>
          <a:p>
            <a:pPr>
              <a:defRPr/>
            </a:pPr>
            <a:fld id="{1DDA9231-BFE2-4B7C-9514-9CE808E2F7AF}"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fr-FR" smtClean="0"/>
              <a:t>Cliquez pour modifier le style du titre</a:t>
            </a:r>
            <a:endParaRPr lang="en-US" dirty="0"/>
          </a:p>
        </p:txBody>
      </p:sp>
      <p:sp>
        <p:nvSpPr>
          <p:cNvPr id="3" name="Content Placeholder 2"/>
          <p:cNvSpPr>
            <a:spLocks noGrp="1"/>
          </p:cNvSpPr>
          <p:nvPr>
            <p:ph sz="half" idx="1"/>
          </p:nvPr>
        </p:nvSpPr>
        <p:spPr>
          <a:xfrm>
            <a:off x="466725" y="1700213"/>
            <a:ext cx="4027488" cy="4114800"/>
          </a:xfrm>
        </p:spPr>
        <p:txBody>
          <a:bodyPr/>
          <a:lstStyle>
            <a:lvl1pPr>
              <a:defRPr sz="2800"/>
            </a:lvl1pPr>
            <a:lvl2pPr marL="742950" indent="-384175">
              <a:defRPr sz="2400"/>
            </a:lvl2pPr>
            <a:lvl3pPr marL="984250" indent="-266700">
              <a:defRPr sz="2000"/>
            </a:lvl3pPr>
            <a:lvl4pPr marL="1249363" indent="-265113">
              <a:defRPr sz="1800"/>
            </a:lvl4pPr>
            <a:lvl5pPr marL="1527175" indent="-277813">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6613" y="1700213"/>
            <a:ext cx="4029075" cy="4114800"/>
          </a:xfrm>
        </p:spPr>
        <p:txBody>
          <a:bodyPr/>
          <a:lstStyle>
            <a:lvl1pPr>
              <a:defRPr sz="2800"/>
            </a:lvl1pPr>
            <a:lvl2pPr marL="742950" indent="-384175">
              <a:defRPr sz="2400"/>
            </a:lvl2pPr>
            <a:lvl3pPr marL="984250" indent="-266700">
              <a:defRPr sz="2000"/>
            </a:lvl3pPr>
            <a:lvl4pPr marL="1249363" indent="-265113">
              <a:defRPr sz="1800"/>
            </a:lvl4pPr>
            <a:lvl5pPr marL="1527175" indent="-277813">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Rectangle 3"/>
          <p:cNvSpPr>
            <a:spLocks noGrp="1" noChangeArrowheads="1"/>
          </p:cNvSpPr>
          <p:nvPr>
            <p:ph type="dt" sz="half" idx="10"/>
          </p:nvPr>
        </p:nvSpPr>
        <p:spPr>
          <a:ln/>
        </p:spPr>
        <p:txBody>
          <a:bodyPr/>
          <a:lstStyle>
            <a:lvl1pPr>
              <a:defRPr/>
            </a:lvl1pPr>
          </a:lstStyle>
          <a:p>
            <a:pPr>
              <a:defRPr/>
            </a:pPr>
            <a:endParaRPr lang="nl-NL"/>
          </a:p>
        </p:txBody>
      </p:sp>
      <p:sp>
        <p:nvSpPr>
          <p:cNvPr id="6" name="Rectangle 4"/>
          <p:cNvSpPr>
            <a:spLocks noGrp="1" noChangeArrowheads="1"/>
          </p:cNvSpPr>
          <p:nvPr>
            <p:ph type="ftr" sz="quarter" idx="11"/>
          </p:nvPr>
        </p:nvSpPr>
        <p:spPr>
          <a:ln/>
        </p:spPr>
        <p:txBody>
          <a:bodyPr/>
          <a:lstStyle>
            <a:lvl1pPr>
              <a:defRPr/>
            </a:lvl1pPr>
          </a:lstStyle>
          <a:p>
            <a:pPr>
              <a:defRPr/>
            </a:pPr>
            <a:endParaRPr lang="nl-NL"/>
          </a:p>
        </p:txBody>
      </p:sp>
      <p:sp>
        <p:nvSpPr>
          <p:cNvPr id="7" name="Rectangle 5"/>
          <p:cNvSpPr>
            <a:spLocks noGrp="1" noChangeArrowheads="1"/>
          </p:cNvSpPr>
          <p:nvPr>
            <p:ph type="sldNum" sz="quarter" idx="12"/>
          </p:nvPr>
        </p:nvSpPr>
        <p:spPr>
          <a:ln/>
        </p:spPr>
        <p:txBody>
          <a:bodyPr/>
          <a:lstStyle>
            <a:lvl1pPr>
              <a:defRPr/>
            </a:lvl1pPr>
          </a:lstStyle>
          <a:p>
            <a:pPr>
              <a:defRPr/>
            </a:pPr>
            <a:fld id="{82FFFDD3-C5F4-4A4D-A458-79DC2308E462}"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nl-NL"/>
          </a:p>
        </p:txBody>
      </p:sp>
      <p:sp>
        <p:nvSpPr>
          <p:cNvPr id="8" name="Rectangle 4"/>
          <p:cNvSpPr>
            <a:spLocks noGrp="1" noChangeArrowheads="1"/>
          </p:cNvSpPr>
          <p:nvPr>
            <p:ph type="ftr" sz="quarter" idx="11"/>
          </p:nvPr>
        </p:nvSpPr>
        <p:spPr>
          <a:ln/>
        </p:spPr>
        <p:txBody>
          <a:bodyPr/>
          <a:lstStyle>
            <a:lvl1pPr>
              <a:defRPr/>
            </a:lvl1pPr>
          </a:lstStyle>
          <a:p>
            <a:pPr>
              <a:defRPr/>
            </a:pPr>
            <a:endParaRPr lang="nl-NL"/>
          </a:p>
        </p:txBody>
      </p:sp>
      <p:sp>
        <p:nvSpPr>
          <p:cNvPr id="9" name="Rectangle 5"/>
          <p:cNvSpPr>
            <a:spLocks noGrp="1" noChangeArrowheads="1"/>
          </p:cNvSpPr>
          <p:nvPr>
            <p:ph type="sldNum" sz="quarter" idx="12"/>
          </p:nvPr>
        </p:nvSpPr>
        <p:spPr>
          <a:ln/>
        </p:spPr>
        <p:txBody>
          <a:bodyPr/>
          <a:lstStyle>
            <a:lvl1pPr>
              <a:defRPr/>
            </a:lvl1pPr>
          </a:lstStyle>
          <a:p>
            <a:pPr>
              <a:defRPr/>
            </a:pPr>
            <a:fld id="{F8410156-9883-4038-9694-049DCAAB39E0}"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fr-FR" smtClean="0"/>
              <a:t>Cliquez pour modifier le style du titre</a:t>
            </a:r>
            <a:endParaRPr lang="en-US" dirty="0"/>
          </a:p>
        </p:txBody>
      </p:sp>
      <p:sp>
        <p:nvSpPr>
          <p:cNvPr id="3" name="Rectangle 3"/>
          <p:cNvSpPr>
            <a:spLocks noGrp="1" noChangeArrowheads="1"/>
          </p:cNvSpPr>
          <p:nvPr>
            <p:ph type="dt" sz="half" idx="10"/>
          </p:nvPr>
        </p:nvSpPr>
        <p:spPr>
          <a:ln/>
        </p:spPr>
        <p:txBody>
          <a:bodyPr/>
          <a:lstStyle>
            <a:lvl1pPr>
              <a:defRPr/>
            </a:lvl1pPr>
          </a:lstStyle>
          <a:p>
            <a:pPr>
              <a:defRPr/>
            </a:pPr>
            <a:endParaRPr lang="nl-NL"/>
          </a:p>
        </p:txBody>
      </p:sp>
      <p:sp>
        <p:nvSpPr>
          <p:cNvPr id="4" name="Rectangle 4"/>
          <p:cNvSpPr>
            <a:spLocks noGrp="1" noChangeArrowheads="1"/>
          </p:cNvSpPr>
          <p:nvPr>
            <p:ph type="ftr" sz="quarter" idx="11"/>
          </p:nvPr>
        </p:nvSpPr>
        <p:spPr>
          <a:ln/>
        </p:spPr>
        <p:txBody>
          <a:bodyPr/>
          <a:lstStyle>
            <a:lvl1pPr>
              <a:defRPr/>
            </a:lvl1pPr>
          </a:lstStyle>
          <a:p>
            <a:pPr>
              <a:defRPr/>
            </a:pPr>
            <a:endParaRPr lang="nl-NL"/>
          </a:p>
        </p:txBody>
      </p:sp>
      <p:sp>
        <p:nvSpPr>
          <p:cNvPr id="5" name="Rectangle 5"/>
          <p:cNvSpPr>
            <a:spLocks noGrp="1" noChangeArrowheads="1"/>
          </p:cNvSpPr>
          <p:nvPr>
            <p:ph type="sldNum" sz="quarter" idx="12"/>
          </p:nvPr>
        </p:nvSpPr>
        <p:spPr>
          <a:ln/>
        </p:spPr>
        <p:txBody>
          <a:bodyPr/>
          <a:lstStyle>
            <a:lvl1pPr>
              <a:defRPr/>
            </a:lvl1pPr>
          </a:lstStyle>
          <a:p>
            <a:pPr>
              <a:defRPr/>
            </a:pPr>
            <a:fld id="{45466AAD-B37F-4068-B4B1-AF477889021E}"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nl-NL"/>
          </a:p>
        </p:txBody>
      </p:sp>
      <p:sp>
        <p:nvSpPr>
          <p:cNvPr id="3" name="Rectangle 4"/>
          <p:cNvSpPr>
            <a:spLocks noGrp="1" noChangeArrowheads="1"/>
          </p:cNvSpPr>
          <p:nvPr>
            <p:ph type="ftr" sz="quarter" idx="11"/>
          </p:nvPr>
        </p:nvSpPr>
        <p:spPr>
          <a:ln/>
        </p:spPr>
        <p:txBody>
          <a:bodyPr/>
          <a:lstStyle>
            <a:lvl1pPr>
              <a:defRPr/>
            </a:lvl1pPr>
          </a:lstStyle>
          <a:p>
            <a:pPr>
              <a:defRPr/>
            </a:pPr>
            <a:endParaRPr lang="nl-NL"/>
          </a:p>
        </p:txBody>
      </p:sp>
      <p:sp>
        <p:nvSpPr>
          <p:cNvPr id="4" name="Rectangle 5"/>
          <p:cNvSpPr>
            <a:spLocks noGrp="1" noChangeArrowheads="1"/>
          </p:cNvSpPr>
          <p:nvPr>
            <p:ph type="sldNum" sz="quarter" idx="12"/>
          </p:nvPr>
        </p:nvSpPr>
        <p:spPr>
          <a:ln/>
        </p:spPr>
        <p:txBody>
          <a:bodyPr/>
          <a:lstStyle>
            <a:lvl1pPr>
              <a:defRPr/>
            </a:lvl1pPr>
          </a:lstStyle>
          <a:p>
            <a:pPr>
              <a:defRPr/>
            </a:pPr>
            <a:fld id="{5F6C1AB2-7F7B-4737-817A-BB9614262C55}"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sz="half" idx="10"/>
          </p:nvPr>
        </p:nvSpPr>
        <p:spPr>
          <a:ln/>
        </p:spPr>
        <p:txBody>
          <a:bodyPr/>
          <a:lstStyle>
            <a:lvl1pPr>
              <a:defRPr/>
            </a:lvl1pPr>
          </a:lstStyle>
          <a:p>
            <a:pPr>
              <a:defRPr/>
            </a:pPr>
            <a:endParaRPr lang="nl-NL"/>
          </a:p>
        </p:txBody>
      </p:sp>
      <p:sp>
        <p:nvSpPr>
          <p:cNvPr id="6" name="Rectangle 4"/>
          <p:cNvSpPr>
            <a:spLocks noGrp="1" noChangeArrowheads="1"/>
          </p:cNvSpPr>
          <p:nvPr>
            <p:ph type="ftr" sz="quarter" idx="11"/>
          </p:nvPr>
        </p:nvSpPr>
        <p:spPr>
          <a:ln/>
        </p:spPr>
        <p:txBody>
          <a:bodyPr/>
          <a:lstStyle>
            <a:lvl1pPr>
              <a:defRPr/>
            </a:lvl1pPr>
          </a:lstStyle>
          <a:p>
            <a:pPr>
              <a:defRPr/>
            </a:pPr>
            <a:endParaRPr lang="nl-NL"/>
          </a:p>
        </p:txBody>
      </p:sp>
      <p:sp>
        <p:nvSpPr>
          <p:cNvPr id="7" name="Rectangle 5"/>
          <p:cNvSpPr>
            <a:spLocks noGrp="1" noChangeArrowheads="1"/>
          </p:cNvSpPr>
          <p:nvPr>
            <p:ph type="sldNum" sz="quarter" idx="12"/>
          </p:nvPr>
        </p:nvSpPr>
        <p:spPr>
          <a:ln/>
        </p:spPr>
        <p:txBody>
          <a:bodyPr/>
          <a:lstStyle>
            <a:lvl1pPr>
              <a:defRPr/>
            </a:lvl1pPr>
          </a:lstStyle>
          <a:p>
            <a:pPr>
              <a:defRPr/>
            </a:pPr>
            <a:fld id="{9BE89BF1-A8C3-4781-A501-8F3AA5BB75F9}"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sz="half" idx="10"/>
          </p:nvPr>
        </p:nvSpPr>
        <p:spPr>
          <a:ln/>
        </p:spPr>
        <p:txBody>
          <a:bodyPr/>
          <a:lstStyle>
            <a:lvl1pPr>
              <a:defRPr/>
            </a:lvl1pPr>
          </a:lstStyle>
          <a:p>
            <a:pPr>
              <a:defRPr/>
            </a:pPr>
            <a:endParaRPr lang="nl-NL"/>
          </a:p>
        </p:txBody>
      </p:sp>
      <p:sp>
        <p:nvSpPr>
          <p:cNvPr id="6" name="Rectangle 4"/>
          <p:cNvSpPr>
            <a:spLocks noGrp="1" noChangeArrowheads="1"/>
          </p:cNvSpPr>
          <p:nvPr>
            <p:ph type="ftr" sz="quarter" idx="11"/>
          </p:nvPr>
        </p:nvSpPr>
        <p:spPr>
          <a:ln/>
        </p:spPr>
        <p:txBody>
          <a:bodyPr/>
          <a:lstStyle>
            <a:lvl1pPr>
              <a:defRPr/>
            </a:lvl1pPr>
          </a:lstStyle>
          <a:p>
            <a:pPr>
              <a:defRPr/>
            </a:pPr>
            <a:endParaRPr lang="nl-NL"/>
          </a:p>
        </p:txBody>
      </p:sp>
      <p:sp>
        <p:nvSpPr>
          <p:cNvPr id="7" name="Rectangle 5"/>
          <p:cNvSpPr>
            <a:spLocks noGrp="1" noChangeArrowheads="1"/>
          </p:cNvSpPr>
          <p:nvPr>
            <p:ph type="sldNum" sz="quarter" idx="12"/>
          </p:nvPr>
        </p:nvSpPr>
        <p:spPr>
          <a:ln/>
        </p:spPr>
        <p:txBody>
          <a:bodyPr/>
          <a:lstStyle>
            <a:lvl1pPr>
              <a:defRPr/>
            </a:lvl1pPr>
          </a:lstStyle>
          <a:p>
            <a:pPr>
              <a:defRPr/>
            </a:pPr>
            <a:fld id="{E6B83490-DABE-408C-B523-683238D029E5}"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nl-NL"/>
          </a:p>
        </p:txBody>
      </p:sp>
      <p:sp>
        <p:nvSpPr>
          <p:cNvPr id="5" name="Rectangle 4"/>
          <p:cNvSpPr>
            <a:spLocks noGrp="1" noChangeArrowheads="1"/>
          </p:cNvSpPr>
          <p:nvPr>
            <p:ph type="ftr" sz="quarter" idx="11"/>
          </p:nvPr>
        </p:nvSpPr>
        <p:spPr>
          <a:ln/>
        </p:spPr>
        <p:txBody>
          <a:bodyPr/>
          <a:lstStyle>
            <a:lvl1pPr>
              <a:defRPr/>
            </a:lvl1pPr>
          </a:lstStyle>
          <a:p>
            <a:pPr>
              <a:defRPr/>
            </a:pPr>
            <a:endParaRPr lang="nl-NL"/>
          </a:p>
        </p:txBody>
      </p:sp>
      <p:sp>
        <p:nvSpPr>
          <p:cNvPr id="6" name="Rectangle 5"/>
          <p:cNvSpPr>
            <a:spLocks noGrp="1" noChangeArrowheads="1"/>
          </p:cNvSpPr>
          <p:nvPr>
            <p:ph type="sldNum" sz="quarter" idx="12"/>
          </p:nvPr>
        </p:nvSpPr>
        <p:spPr>
          <a:ln/>
        </p:spPr>
        <p:txBody>
          <a:bodyPr/>
          <a:lstStyle>
            <a:lvl1pPr>
              <a:defRPr/>
            </a:lvl1pPr>
          </a:lstStyle>
          <a:p>
            <a:pPr>
              <a:defRPr/>
            </a:pPr>
            <a:fld id="{DBC57385-D99A-4A73-BB65-271B30E07A09}"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66725" y="1700213"/>
            <a:ext cx="820896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37891" name="Rectangle 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cs typeface="+mn-cs"/>
              </a:defRPr>
            </a:lvl1pPr>
          </a:lstStyle>
          <a:p>
            <a:pPr>
              <a:defRPr/>
            </a:pPr>
            <a:endParaRPr lang="nl-NL"/>
          </a:p>
        </p:txBody>
      </p:sp>
      <p:sp>
        <p:nvSpPr>
          <p:cNvPr id="3789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mn-cs"/>
              </a:defRPr>
            </a:lvl1pPr>
          </a:lstStyle>
          <a:p>
            <a:pPr>
              <a:defRPr/>
            </a:pPr>
            <a:endParaRPr lang="nl-NL"/>
          </a:p>
        </p:txBody>
      </p:sp>
      <p:sp>
        <p:nvSpPr>
          <p:cNvPr id="37893"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mn-cs"/>
              </a:defRPr>
            </a:lvl1pPr>
          </a:lstStyle>
          <a:p>
            <a:pPr>
              <a:defRPr/>
            </a:pPr>
            <a:fld id="{1F184AFC-A6CA-4702-B87C-D42257A90F96}" type="slidenum">
              <a:rPr lang="nl-NL"/>
              <a:pPr>
                <a:defRPr/>
              </a:pPr>
              <a:t>‹nr.›</a:t>
            </a:fld>
            <a:endParaRPr lang="nl-NL"/>
          </a:p>
        </p:txBody>
      </p:sp>
      <p:sp>
        <p:nvSpPr>
          <p:cNvPr id="37894" name="Text Box 6"/>
          <p:cNvSpPr txBox="1">
            <a:spLocks noChangeArrowheads="1"/>
          </p:cNvSpPr>
          <p:nvPr/>
        </p:nvSpPr>
        <p:spPr bwMode="auto">
          <a:xfrm>
            <a:off x="304800" y="304800"/>
            <a:ext cx="2514600" cy="457200"/>
          </a:xfrm>
          <a:prstGeom prst="rect">
            <a:avLst/>
          </a:prstGeom>
          <a:noFill/>
          <a:ln w="9525">
            <a:noFill/>
            <a:miter lim="800000"/>
            <a:headEnd/>
            <a:tailEnd/>
          </a:ln>
          <a:effectLst/>
        </p:spPr>
        <p:txBody>
          <a:bodyPr>
            <a:spAutoFit/>
          </a:bodyPr>
          <a:lstStyle/>
          <a:p>
            <a:pPr>
              <a:spcBef>
                <a:spcPct val="50000"/>
              </a:spcBef>
              <a:defRPr/>
            </a:pPr>
            <a:endParaRPr lang="en-GB" sz="2400">
              <a:latin typeface="Times New Roman" pitchFamily="18" charset="0"/>
              <a:cs typeface="+mn-cs"/>
            </a:endParaRPr>
          </a:p>
        </p:txBody>
      </p:sp>
      <p:sp>
        <p:nvSpPr>
          <p:cNvPr id="37896" name="Text Box 8"/>
          <p:cNvSpPr txBox="1">
            <a:spLocks noChangeArrowheads="1"/>
          </p:cNvSpPr>
          <p:nvPr/>
        </p:nvSpPr>
        <p:spPr bwMode="auto">
          <a:xfrm>
            <a:off x="8213725" y="4537075"/>
            <a:ext cx="184150" cy="457200"/>
          </a:xfrm>
          <a:prstGeom prst="rect">
            <a:avLst/>
          </a:prstGeom>
          <a:noFill/>
          <a:ln w="9525">
            <a:noFill/>
            <a:miter lim="800000"/>
            <a:headEnd/>
            <a:tailEnd/>
          </a:ln>
          <a:effectLst/>
        </p:spPr>
        <p:txBody>
          <a:bodyPr wrap="none">
            <a:spAutoFit/>
          </a:bodyPr>
          <a:lstStyle/>
          <a:p>
            <a:pPr>
              <a:defRPr/>
            </a:pPr>
            <a:endParaRPr lang="en-GB" sz="2400">
              <a:latin typeface="Times New Roman" pitchFamily="18" charset="0"/>
              <a:cs typeface="+mn-cs"/>
            </a:endParaRPr>
          </a:p>
        </p:txBody>
      </p:sp>
      <p:sp>
        <p:nvSpPr>
          <p:cNvPr id="37897" name="Text Box 9"/>
          <p:cNvSpPr txBox="1">
            <a:spLocks noChangeArrowheads="1"/>
          </p:cNvSpPr>
          <p:nvPr/>
        </p:nvSpPr>
        <p:spPr bwMode="auto">
          <a:xfrm>
            <a:off x="7848600" y="228600"/>
            <a:ext cx="1295400" cy="457200"/>
          </a:xfrm>
          <a:prstGeom prst="rect">
            <a:avLst/>
          </a:prstGeom>
          <a:noFill/>
          <a:ln w="9525">
            <a:noFill/>
            <a:miter lim="800000"/>
            <a:headEnd/>
            <a:tailEnd/>
          </a:ln>
          <a:effectLst/>
        </p:spPr>
        <p:txBody>
          <a:bodyPr>
            <a:spAutoFit/>
          </a:bodyPr>
          <a:lstStyle/>
          <a:p>
            <a:pPr>
              <a:spcBef>
                <a:spcPct val="50000"/>
              </a:spcBef>
              <a:defRPr/>
            </a:pPr>
            <a:endParaRPr lang="en-GB" sz="2400">
              <a:latin typeface="Times New Roman" pitchFamily="18" charset="0"/>
              <a:cs typeface="+mn-cs"/>
            </a:endParaRPr>
          </a:p>
        </p:txBody>
      </p:sp>
      <p:sp>
        <p:nvSpPr>
          <p:cNvPr id="1033" name="Rectangle 12"/>
          <p:cNvSpPr>
            <a:spLocks noGrp="1" noChangeAspect="1" noChangeArrowheads="1"/>
          </p:cNvSpPr>
          <p:nvPr>
            <p:ph type="title"/>
          </p:nvPr>
        </p:nvSpPr>
        <p:spPr bwMode="auto">
          <a:xfrm>
            <a:off x="2627313" y="0"/>
            <a:ext cx="6121400" cy="1268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GB" smtClean="0"/>
          </a:p>
        </p:txBody>
      </p:sp>
      <p:pic>
        <p:nvPicPr>
          <p:cNvPr id="1034" name="Picture 14"/>
          <p:cNvPicPr>
            <a:picLocks noChangeAspect="1" noChangeArrowheads="1"/>
          </p:cNvPicPr>
          <p:nvPr/>
        </p:nvPicPr>
        <p:blipFill>
          <a:blip r:embed="rId12" cstate="print"/>
          <a:srcRect/>
          <a:stretch>
            <a:fillRect/>
          </a:stretch>
        </p:blipFill>
        <p:spPr bwMode="auto">
          <a:xfrm>
            <a:off x="0" y="188913"/>
            <a:ext cx="2484438" cy="1055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Lst>
  <p:txStyles>
    <p:titleStyle>
      <a:lvl1pPr algn="r" rtl="0" eaLnBrk="0" fontAlgn="base" hangingPunct="0">
        <a:spcBef>
          <a:spcPct val="0"/>
        </a:spcBef>
        <a:spcAft>
          <a:spcPct val="0"/>
        </a:spcAft>
        <a:defRPr sz="3200" b="1">
          <a:solidFill>
            <a:srgbClr val="003366"/>
          </a:solidFill>
          <a:latin typeface="+mj-lt"/>
          <a:ea typeface="+mj-ea"/>
          <a:cs typeface="+mj-cs"/>
        </a:defRPr>
      </a:lvl1pPr>
      <a:lvl2pPr algn="r" rtl="0" eaLnBrk="0" fontAlgn="base" hangingPunct="0">
        <a:spcBef>
          <a:spcPct val="0"/>
        </a:spcBef>
        <a:spcAft>
          <a:spcPct val="0"/>
        </a:spcAft>
        <a:defRPr sz="3200" b="1">
          <a:solidFill>
            <a:srgbClr val="003366"/>
          </a:solidFill>
          <a:latin typeface="Verdana" pitchFamily="34" charset="0"/>
        </a:defRPr>
      </a:lvl2pPr>
      <a:lvl3pPr algn="r" rtl="0" eaLnBrk="0" fontAlgn="base" hangingPunct="0">
        <a:spcBef>
          <a:spcPct val="0"/>
        </a:spcBef>
        <a:spcAft>
          <a:spcPct val="0"/>
        </a:spcAft>
        <a:defRPr sz="3200" b="1">
          <a:solidFill>
            <a:srgbClr val="003366"/>
          </a:solidFill>
          <a:latin typeface="Verdana" pitchFamily="34" charset="0"/>
        </a:defRPr>
      </a:lvl3pPr>
      <a:lvl4pPr algn="r" rtl="0" eaLnBrk="0" fontAlgn="base" hangingPunct="0">
        <a:spcBef>
          <a:spcPct val="0"/>
        </a:spcBef>
        <a:spcAft>
          <a:spcPct val="0"/>
        </a:spcAft>
        <a:defRPr sz="3200" b="1">
          <a:solidFill>
            <a:srgbClr val="003366"/>
          </a:solidFill>
          <a:latin typeface="Verdana" pitchFamily="34" charset="0"/>
        </a:defRPr>
      </a:lvl4pPr>
      <a:lvl5pPr algn="r" rtl="0" eaLnBrk="0" fontAlgn="base" hangingPunct="0">
        <a:spcBef>
          <a:spcPct val="0"/>
        </a:spcBef>
        <a:spcAft>
          <a:spcPct val="0"/>
        </a:spcAft>
        <a:defRPr sz="3200" b="1">
          <a:solidFill>
            <a:srgbClr val="003366"/>
          </a:solidFill>
          <a:latin typeface="Verdana" pitchFamily="34" charset="0"/>
        </a:defRPr>
      </a:lvl5pPr>
      <a:lvl6pPr marL="457200" algn="r" rtl="0" eaLnBrk="1" fontAlgn="base" hangingPunct="1">
        <a:spcBef>
          <a:spcPct val="0"/>
        </a:spcBef>
        <a:spcAft>
          <a:spcPct val="0"/>
        </a:spcAft>
        <a:defRPr sz="3200" b="1">
          <a:solidFill>
            <a:srgbClr val="003366"/>
          </a:solidFill>
          <a:latin typeface="Verdana" pitchFamily="34" charset="0"/>
        </a:defRPr>
      </a:lvl6pPr>
      <a:lvl7pPr marL="914400" algn="r" rtl="0" eaLnBrk="1" fontAlgn="base" hangingPunct="1">
        <a:spcBef>
          <a:spcPct val="0"/>
        </a:spcBef>
        <a:spcAft>
          <a:spcPct val="0"/>
        </a:spcAft>
        <a:defRPr sz="3200" b="1">
          <a:solidFill>
            <a:srgbClr val="003366"/>
          </a:solidFill>
          <a:latin typeface="Verdana" pitchFamily="34" charset="0"/>
        </a:defRPr>
      </a:lvl7pPr>
      <a:lvl8pPr marL="1371600" algn="r" rtl="0" eaLnBrk="1" fontAlgn="base" hangingPunct="1">
        <a:spcBef>
          <a:spcPct val="0"/>
        </a:spcBef>
        <a:spcAft>
          <a:spcPct val="0"/>
        </a:spcAft>
        <a:defRPr sz="3200" b="1">
          <a:solidFill>
            <a:srgbClr val="003366"/>
          </a:solidFill>
          <a:latin typeface="Verdana" pitchFamily="34" charset="0"/>
        </a:defRPr>
      </a:lvl8pPr>
      <a:lvl9pPr marL="1828800" algn="r" rtl="0" eaLnBrk="1" fontAlgn="base" hangingPunct="1">
        <a:spcBef>
          <a:spcPct val="0"/>
        </a:spcBef>
        <a:spcAft>
          <a:spcPct val="0"/>
        </a:spcAft>
        <a:defRPr sz="3200" b="1">
          <a:solidFill>
            <a:srgbClr val="003366"/>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00264C"/>
          </a:solidFill>
          <a:latin typeface="+mn-lt"/>
          <a:ea typeface="+mn-ea"/>
          <a:cs typeface="+mn-cs"/>
        </a:defRPr>
      </a:lvl1pPr>
      <a:lvl2pPr marL="742950" indent="-285750" algn="l" rtl="0" eaLnBrk="0" fontAlgn="base" hangingPunct="0">
        <a:spcBef>
          <a:spcPct val="20000"/>
        </a:spcBef>
        <a:spcAft>
          <a:spcPct val="0"/>
        </a:spcAft>
        <a:buChar char="–"/>
        <a:defRPr sz="2800">
          <a:solidFill>
            <a:srgbClr val="00264C"/>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rgbClr val="00264C"/>
          </a:solidFill>
          <a:latin typeface="+mn-lt"/>
        </a:defRPr>
      </a:lvl3pPr>
      <a:lvl4pPr marL="1600200" indent="-228600" algn="l" rtl="0" eaLnBrk="0" fontAlgn="base" hangingPunct="0">
        <a:spcBef>
          <a:spcPct val="20000"/>
        </a:spcBef>
        <a:spcAft>
          <a:spcPct val="0"/>
        </a:spcAft>
        <a:buChar char="–"/>
        <a:defRPr sz="2000">
          <a:solidFill>
            <a:srgbClr val="00264C"/>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rgbClr val="00264C"/>
          </a:solidFill>
          <a:latin typeface="+mn-lt"/>
        </a:defRPr>
      </a:lvl5pPr>
      <a:lvl6pPr marL="2514600" indent="-228600" algn="l" rtl="0" eaLnBrk="1" fontAlgn="base" hangingPunct="1">
        <a:spcBef>
          <a:spcPct val="20000"/>
        </a:spcBef>
        <a:spcAft>
          <a:spcPct val="0"/>
        </a:spcAft>
        <a:buFont typeface="Wingdings" pitchFamily="2" charset="2"/>
        <a:buChar char="§"/>
        <a:defRPr>
          <a:solidFill>
            <a:srgbClr val="00264C"/>
          </a:solidFill>
          <a:latin typeface="+mn-lt"/>
        </a:defRPr>
      </a:lvl6pPr>
      <a:lvl7pPr marL="2971800" indent="-228600" algn="l" rtl="0" eaLnBrk="1" fontAlgn="base" hangingPunct="1">
        <a:spcBef>
          <a:spcPct val="20000"/>
        </a:spcBef>
        <a:spcAft>
          <a:spcPct val="0"/>
        </a:spcAft>
        <a:buFont typeface="Wingdings" pitchFamily="2" charset="2"/>
        <a:buChar char="§"/>
        <a:defRPr>
          <a:solidFill>
            <a:srgbClr val="00264C"/>
          </a:solidFill>
          <a:latin typeface="+mn-lt"/>
        </a:defRPr>
      </a:lvl7pPr>
      <a:lvl8pPr marL="3429000" indent="-228600" algn="l" rtl="0" eaLnBrk="1" fontAlgn="base" hangingPunct="1">
        <a:spcBef>
          <a:spcPct val="20000"/>
        </a:spcBef>
        <a:spcAft>
          <a:spcPct val="0"/>
        </a:spcAft>
        <a:buFont typeface="Wingdings" pitchFamily="2" charset="2"/>
        <a:buChar char="§"/>
        <a:defRPr>
          <a:solidFill>
            <a:srgbClr val="00264C"/>
          </a:solidFill>
          <a:latin typeface="+mn-lt"/>
        </a:defRPr>
      </a:lvl8pPr>
      <a:lvl9pPr marL="3886200" indent="-228600" algn="l" rtl="0" eaLnBrk="1" fontAlgn="base" hangingPunct="1">
        <a:spcBef>
          <a:spcPct val="20000"/>
        </a:spcBef>
        <a:spcAft>
          <a:spcPct val="0"/>
        </a:spcAft>
        <a:buFont typeface="Wingdings" pitchFamily="2" charset="2"/>
        <a:buChar char="§"/>
        <a:defRPr>
          <a:solidFill>
            <a:srgbClr val="00264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4.jpeg"/><Relationship Id="rId7" Type="http://schemas.openxmlformats.org/officeDocument/2006/relationships/diagramQuickStyle" Target="../diagrams/quickStyle9.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Layout" Target="../diagrams/layout9.xml"/><Relationship Id="rId11" Type="http://schemas.openxmlformats.org/officeDocument/2006/relationships/image" Target="../media/image2.jpeg"/><Relationship Id="rId5" Type="http://schemas.openxmlformats.org/officeDocument/2006/relationships/diagramData" Target="../diagrams/data9.xml"/><Relationship Id="rId10" Type="http://schemas.openxmlformats.org/officeDocument/2006/relationships/image" Target="../media/image37.wmf"/><Relationship Id="rId4" Type="http://schemas.openxmlformats.org/officeDocument/2006/relationships/image" Target="../media/image36.png"/><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diagramQuickStyle" Target="../diagrams/quickStyle10.xml"/><Relationship Id="rId3" Type="http://schemas.openxmlformats.org/officeDocument/2006/relationships/image" Target="../media/image39.png"/><Relationship Id="rId21" Type="http://schemas.openxmlformats.org/officeDocument/2006/relationships/image" Target="../media/image57.jpe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diagramLayout" Target="../diagrams/layout10.xml"/><Relationship Id="rId2" Type="http://schemas.openxmlformats.org/officeDocument/2006/relationships/notesSlide" Target="../notesSlides/notesSlide12.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diagramData" Target="../diagrams/data10.xml"/><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2.jpeg"/><Relationship Id="rId28" Type="http://schemas.microsoft.com/office/2007/relationships/diagramDrawing" Target="../diagrams/drawing10.xml"/><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jpeg"/><Relationship Id="rId27" Type="http://schemas.openxmlformats.org/officeDocument/2006/relationships/diagramColors" Target="../diagrams/colors10.xml"/></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13" Type="http://schemas.microsoft.com/office/2007/relationships/diagramDrawing" Target="../diagrams/drawing11.xml"/><Relationship Id="rId3" Type="http://schemas.openxmlformats.org/officeDocument/2006/relationships/slideLayout" Target="../slideLayouts/slideLayout6.xml"/><Relationship Id="rId7" Type="http://schemas.openxmlformats.org/officeDocument/2006/relationships/image" Target="../media/image58.jpeg"/><Relationship Id="rId12" Type="http://schemas.openxmlformats.org/officeDocument/2006/relationships/diagramColors" Target="../diagrams/colors11.xml"/><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image" Target="../media/image57.jpeg"/><Relationship Id="rId11" Type="http://schemas.openxmlformats.org/officeDocument/2006/relationships/diagramQuickStyle" Target="../diagrams/quickStyle11.xml"/><Relationship Id="rId5" Type="http://schemas.openxmlformats.org/officeDocument/2006/relationships/oleObject" Target="../embeddings/Microsoft_Office_Excel_97-2003_Worksheet1.xls"/><Relationship Id="rId10" Type="http://schemas.openxmlformats.org/officeDocument/2006/relationships/diagramLayout" Target="../diagrams/layout11.xml"/><Relationship Id="rId4" Type="http://schemas.openxmlformats.org/officeDocument/2006/relationships/notesSlide" Target="../notesSlides/notesSlide13.xml"/><Relationship Id="rId9"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notesSlide" Target="../notesSlides/notesSlide14.xml"/><Relationship Id="rId7" Type="http://schemas.openxmlformats.org/officeDocument/2006/relationships/diagramData" Target="../diagrams/data12.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30.jpeg"/><Relationship Id="rId11" Type="http://schemas.microsoft.com/office/2007/relationships/diagramDrawing" Target="../diagrams/drawing12.xml"/><Relationship Id="rId5" Type="http://schemas.openxmlformats.org/officeDocument/2006/relationships/image" Target="../media/image34.png"/><Relationship Id="rId10" Type="http://schemas.openxmlformats.org/officeDocument/2006/relationships/diagramColors" Target="../diagrams/colors12.xml"/><Relationship Id="rId4" Type="http://schemas.openxmlformats.org/officeDocument/2006/relationships/image" Target="../media/image2.jpeg"/><Relationship Id="rId9"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16.xml"/><Relationship Id="rId7" Type="http://schemas.openxmlformats.org/officeDocument/2006/relationships/chart" Target="../charts/chart3.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image" Target="../media/image61.jpeg"/><Relationship Id="rId3" Type="http://schemas.openxmlformats.org/officeDocument/2006/relationships/notesSlide" Target="../notesSlides/notesSlide17.xml"/><Relationship Id="rId7" Type="http://schemas.openxmlformats.org/officeDocument/2006/relationships/diagramData" Target="../diagrams/data13.xml"/><Relationship Id="rId12" Type="http://schemas.openxmlformats.org/officeDocument/2006/relationships/image" Target="../media/image60.jpe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30.jpeg"/><Relationship Id="rId11" Type="http://schemas.microsoft.com/office/2007/relationships/diagramDrawing" Target="../diagrams/drawing13.xml"/><Relationship Id="rId5" Type="http://schemas.openxmlformats.org/officeDocument/2006/relationships/chart" Target="../charts/chart4.xml"/><Relationship Id="rId10" Type="http://schemas.openxmlformats.org/officeDocument/2006/relationships/diagramColors" Target="../diagrams/colors13.xml"/><Relationship Id="rId4" Type="http://schemas.openxmlformats.org/officeDocument/2006/relationships/image" Target="../media/image2.jpeg"/><Relationship Id="rId9"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4.jpeg"/><Relationship Id="rId4" Type="http://schemas.openxmlformats.org/officeDocument/2006/relationships/diagramLayout" Target="../diagrams/layout14.xm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9.xml"/><Relationship Id="rId7" Type="http://schemas.openxmlformats.org/officeDocument/2006/relationships/diagramColors" Target="../diagrams/colors15.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62.jpe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68.jpeg"/><Relationship Id="rId3" Type="http://schemas.openxmlformats.org/officeDocument/2006/relationships/image" Target="../media/image63.png"/><Relationship Id="rId7" Type="http://schemas.openxmlformats.org/officeDocument/2006/relationships/image" Target="../media/image67.png"/><Relationship Id="rId12"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66.png"/><Relationship Id="rId11" Type="http://schemas.openxmlformats.org/officeDocument/2006/relationships/diagramColors" Target="../diagrams/colors16.xml"/><Relationship Id="rId5" Type="http://schemas.openxmlformats.org/officeDocument/2006/relationships/image" Target="../media/image65.png"/><Relationship Id="rId10" Type="http://schemas.openxmlformats.org/officeDocument/2006/relationships/diagramQuickStyle" Target="../diagrams/quickStyle16.xml"/><Relationship Id="rId4" Type="http://schemas.openxmlformats.org/officeDocument/2006/relationships/image" Target="../media/image64.png"/><Relationship Id="rId9"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notesSlide" Target="../notesSlides/notesSlide21.xml"/><Relationship Id="rId7" Type="http://schemas.openxmlformats.org/officeDocument/2006/relationships/diagramQuickStyle" Target="../diagrams/quickStyle17.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diagramLayout" Target="../diagrams/layout17.xml"/><Relationship Id="rId5" Type="http://schemas.openxmlformats.org/officeDocument/2006/relationships/diagramData" Target="../diagrams/data17.xml"/><Relationship Id="rId10" Type="http://schemas.openxmlformats.org/officeDocument/2006/relationships/image" Target="../media/image69.png"/><Relationship Id="rId4" Type="http://schemas.openxmlformats.org/officeDocument/2006/relationships/chart" Target="../charts/chart5.xml"/><Relationship Id="rId9" Type="http://schemas.microsoft.com/office/2007/relationships/diagramDrawing" Target="../diagrams/drawing17.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notesSlide" Target="../notesSlides/notesSlide22.xml"/><Relationship Id="rId7" Type="http://schemas.openxmlformats.org/officeDocument/2006/relationships/diagramQuickStyle" Target="../diagrams/quickStyle18.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diagramLayout" Target="../diagrams/layout18.xml"/><Relationship Id="rId11" Type="http://schemas.openxmlformats.org/officeDocument/2006/relationships/image" Target="../media/image61.jpeg"/><Relationship Id="rId5" Type="http://schemas.openxmlformats.org/officeDocument/2006/relationships/diagramData" Target="../diagrams/data18.xml"/><Relationship Id="rId10" Type="http://schemas.openxmlformats.org/officeDocument/2006/relationships/image" Target="../media/image60.jpeg"/><Relationship Id="rId4" Type="http://schemas.openxmlformats.org/officeDocument/2006/relationships/chart" Target="../charts/chart6.xml"/><Relationship Id="rId9" Type="http://schemas.microsoft.com/office/2007/relationships/diagramDrawing" Target="../diagrams/drawing18.xml"/></Relationships>
</file>

<file path=ppt/slides/_rels/slide24.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23.xml"/><Relationship Id="rId7" Type="http://schemas.openxmlformats.org/officeDocument/2006/relationships/diagramColors" Target="../diagrams/colors19.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diagramQuickStyle" Target="../diagrams/quickStyle19.xml"/><Relationship Id="rId5" Type="http://schemas.openxmlformats.org/officeDocument/2006/relationships/diagramLayout" Target="../diagrams/layout19.xml"/><Relationship Id="rId10" Type="http://schemas.openxmlformats.org/officeDocument/2006/relationships/image" Target="../media/image71.jpeg"/><Relationship Id="rId4" Type="http://schemas.openxmlformats.org/officeDocument/2006/relationships/diagramData" Target="../diagrams/data19.xml"/><Relationship Id="rId9" Type="http://schemas.openxmlformats.org/officeDocument/2006/relationships/image" Target="../media/image70.jpe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0.xml"/><Relationship Id="rId13" Type="http://schemas.openxmlformats.org/officeDocument/2006/relationships/image" Target="../media/image73.jpeg"/><Relationship Id="rId3" Type="http://schemas.openxmlformats.org/officeDocument/2006/relationships/slideLayout" Target="../slideLayouts/slideLayout6.xml"/><Relationship Id="rId7" Type="http://schemas.openxmlformats.org/officeDocument/2006/relationships/diagramQuickStyle" Target="../diagrams/quickStyle20.xml"/><Relationship Id="rId12" Type="http://schemas.openxmlformats.org/officeDocument/2006/relationships/hyperlink" Target="http://www.saintbarnabas.com/Hospitals/monmouth_medical/childrens_hospital/images/adolescent.jpg" TargetMode="External"/><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diagramLayout" Target="../diagrams/layout20.xml"/><Relationship Id="rId11" Type="http://schemas.openxmlformats.org/officeDocument/2006/relationships/image" Target="../media/image3.gif"/><Relationship Id="rId5" Type="http://schemas.openxmlformats.org/officeDocument/2006/relationships/diagramData" Target="../diagrams/data20.xml"/><Relationship Id="rId10" Type="http://schemas.openxmlformats.org/officeDocument/2006/relationships/oleObject" Target="../embeddings/oleObject3.bin"/><Relationship Id="rId4" Type="http://schemas.openxmlformats.org/officeDocument/2006/relationships/notesSlide" Target="../notesSlides/notesSlide24.xml"/><Relationship Id="rId9" Type="http://schemas.microsoft.com/office/2007/relationships/diagramDrawing" Target="../diagrams/drawing20.xml"/></Relationships>
</file>

<file path=ppt/slides/_rels/slide2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notesSlide" Target="../notesSlides/notesSlide2.xml"/><Relationship Id="rId7" Type="http://schemas.openxmlformats.org/officeDocument/2006/relationships/image" Target="../media/image17.gif"/><Relationship Id="rId12"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diagramColors" Target="../diagrams/colors1.xml"/><Relationship Id="rId5" Type="http://schemas.openxmlformats.org/officeDocument/2006/relationships/image" Target="../media/image16.jpeg"/><Relationship Id="rId10" Type="http://schemas.openxmlformats.org/officeDocument/2006/relationships/diagramQuickStyle" Target="../diagrams/quickStyle1.xml"/><Relationship Id="rId4" Type="http://schemas.openxmlformats.org/officeDocument/2006/relationships/image" Target="../media/image15.jpeg"/><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diagramLayout" Target="../diagrams/layout2.xml"/><Relationship Id="rId12" Type="http://schemas.openxmlformats.org/officeDocument/2006/relationships/image" Target="../media/image22.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openxmlformats.org/officeDocument/2006/relationships/image" Target="../media/image21.jpeg"/><Relationship Id="rId5" Type="http://schemas.openxmlformats.org/officeDocument/2006/relationships/image" Target="../media/image20.png"/><Relationship Id="rId10" Type="http://schemas.microsoft.com/office/2007/relationships/diagramDrawing" Target="../diagrams/drawing2.xml"/><Relationship Id="rId4" Type="http://schemas.openxmlformats.org/officeDocument/2006/relationships/image" Target="../media/image19.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3.jpeg"/><Relationship Id="rId4" Type="http://schemas.openxmlformats.org/officeDocument/2006/relationships/diagramLayout" Target="../diagrams/layout3.xml"/><Relationship Id="rId9" Type="http://schemas.openxmlformats.org/officeDocument/2006/relationships/image" Target="../media/image22.gif"/></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5.jpeg"/><Relationship Id="rId7" Type="http://schemas.openxmlformats.org/officeDocument/2006/relationships/diagramLayout" Target="../diagrams/layout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Data" Target="../diagrams/data4.xml"/><Relationship Id="rId5" Type="http://schemas.openxmlformats.org/officeDocument/2006/relationships/image" Target="../media/image4.jpeg"/><Relationship Id="rId10" Type="http://schemas.microsoft.com/office/2007/relationships/diagramDrawing" Target="../diagrams/drawing4.xml"/><Relationship Id="rId4" Type="http://schemas.openxmlformats.org/officeDocument/2006/relationships/image" Target="../media/image26.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27.jpeg"/><Relationship Id="rId7" Type="http://schemas.openxmlformats.org/officeDocument/2006/relationships/image" Target="../media/image4.jpeg"/><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0.jpeg"/><Relationship Id="rId11" Type="http://schemas.openxmlformats.org/officeDocument/2006/relationships/diagramColors" Target="../diagrams/colors5.xml"/><Relationship Id="rId5" Type="http://schemas.openxmlformats.org/officeDocument/2006/relationships/image" Target="../media/image29.jpeg"/><Relationship Id="rId10" Type="http://schemas.openxmlformats.org/officeDocument/2006/relationships/diagramQuickStyle" Target="../diagrams/quickStyle5.xml"/><Relationship Id="rId4" Type="http://schemas.openxmlformats.org/officeDocument/2006/relationships/image" Target="../media/image28.jpeg"/><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27.jpeg"/><Relationship Id="rId3" Type="http://schemas.openxmlformats.org/officeDocument/2006/relationships/notesSlide" Target="../notesSlides/notesSlide7.xml"/><Relationship Id="rId7" Type="http://schemas.openxmlformats.org/officeDocument/2006/relationships/image" Target="../media/image4.jpeg"/><Relationship Id="rId12" Type="http://schemas.microsoft.com/office/2007/relationships/diagramDrawing" Target="../diagrams/drawing6.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0.jpeg"/><Relationship Id="rId11" Type="http://schemas.openxmlformats.org/officeDocument/2006/relationships/diagramColors" Target="../diagrams/colors6.xml"/><Relationship Id="rId5" Type="http://schemas.openxmlformats.org/officeDocument/2006/relationships/image" Target="../media/image32.jpeg"/><Relationship Id="rId10" Type="http://schemas.openxmlformats.org/officeDocument/2006/relationships/diagramQuickStyle" Target="../diagrams/quickStyle6.xml"/><Relationship Id="rId4" Type="http://schemas.openxmlformats.org/officeDocument/2006/relationships/oleObject" Target="../embeddings/oleObject2.bin"/><Relationship Id="rId9" Type="http://schemas.openxmlformats.org/officeDocument/2006/relationships/diagramLayout" Target="../diagrams/layout6.xml"/><Relationship Id="rId14"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34.png"/><Relationship Id="rId7" Type="http://schemas.openxmlformats.org/officeDocument/2006/relationships/diagramLayout" Target="../diagrams/layout7.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Data" Target="../diagrams/data7.xml"/><Relationship Id="rId11" Type="http://schemas.openxmlformats.org/officeDocument/2006/relationships/image" Target="../media/image4.jpeg"/><Relationship Id="rId5" Type="http://schemas.openxmlformats.org/officeDocument/2006/relationships/image" Target="../media/image30.jpeg"/><Relationship Id="rId10" Type="http://schemas.microsoft.com/office/2007/relationships/diagramDrawing" Target="../diagrams/drawing7.xml"/><Relationship Id="rId4" Type="http://schemas.openxmlformats.org/officeDocument/2006/relationships/image" Target="../media/image35.png"/><Relationship Id="rId9" Type="http://schemas.openxmlformats.org/officeDocument/2006/relationships/diagramColors" Target="../diagrams/colors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8"/>
          <p:cNvSpPr>
            <a:spLocks noGrp="1" noChangeArrowheads="1"/>
          </p:cNvSpPr>
          <p:nvPr>
            <p:ph type="subTitle" idx="4294967295"/>
          </p:nvPr>
        </p:nvSpPr>
        <p:spPr>
          <a:xfrm>
            <a:off x="1781175" y="3897313"/>
            <a:ext cx="6911975" cy="1752600"/>
          </a:xfrm>
        </p:spPr>
        <p:txBody>
          <a:bodyPr/>
          <a:lstStyle/>
          <a:p>
            <a:pPr marL="0" indent="0" algn="ctr" eaLnBrk="1" hangingPunct="1">
              <a:buNone/>
            </a:pPr>
            <a:r>
              <a:rPr lang="nl-NL" sz="2000" i="1" dirty="0" smtClean="0">
                <a:solidFill>
                  <a:srgbClr val="10416A"/>
                </a:solidFill>
              </a:rPr>
              <a:t>Annelies Ceulemans, Annemie Desoete, Karel Hoppenbrouwers, Karla Van Leeuwen</a:t>
            </a:r>
          </a:p>
          <a:p>
            <a:pPr marL="0" indent="0" algn="ctr" eaLnBrk="1" hangingPunct="1">
              <a:buFont typeface="Wingdings" pitchFamily="2" charset="2"/>
              <a:buNone/>
            </a:pPr>
            <a:endParaRPr lang="en-US" sz="2000" b="1" dirty="0" smtClean="0">
              <a:solidFill>
                <a:srgbClr val="003366"/>
              </a:solidFill>
            </a:endParaRPr>
          </a:p>
        </p:txBody>
      </p:sp>
      <p:pic>
        <p:nvPicPr>
          <p:cNvPr id="14338" name="Picture 11" descr="logo"/>
          <p:cNvPicPr>
            <a:picLocks noChangeAspect="1" noChangeArrowheads="1"/>
          </p:cNvPicPr>
          <p:nvPr/>
        </p:nvPicPr>
        <p:blipFill>
          <a:blip r:embed="rId3" cstate="print"/>
          <a:srcRect/>
          <a:stretch>
            <a:fillRect/>
          </a:stretch>
        </p:blipFill>
        <p:spPr bwMode="auto">
          <a:xfrm>
            <a:off x="2663826" y="6142300"/>
            <a:ext cx="1096922" cy="561713"/>
          </a:xfrm>
          <a:prstGeom prst="rect">
            <a:avLst/>
          </a:prstGeom>
          <a:noFill/>
          <a:ln w="9525">
            <a:noFill/>
            <a:miter lim="800000"/>
            <a:headEnd/>
            <a:tailEnd/>
          </a:ln>
        </p:spPr>
      </p:pic>
      <p:sp>
        <p:nvSpPr>
          <p:cNvPr id="14339" name="Rectangle 2"/>
          <p:cNvSpPr>
            <a:spLocks noChangeArrowheads="1"/>
          </p:cNvSpPr>
          <p:nvPr/>
        </p:nvSpPr>
        <p:spPr bwMode="auto">
          <a:xfrm>
            <a:off x="123825" y="1895454"/>
            <a:ext cx="8569325" cy="1446213"/>
          </a:xfrm>
          <a:prstGeom prst="rect">
            <a:avLst/>
          </a:prstGeom>
          <a:solidFill>
            <a:srgbClr val="10416A"/>
          </a:solidFill>
          <a:ln w="9525">
            <a:noFill/>
            <a:miter lim="800000"/>
            <a:headEnd/>
            <a:tailEnd/>
          </a:ln>
        </p:spPr>
        <p:txBody>
          <a:bodyPr anchor="ctr"/>
          <a:lstStyle/>
          <a:p>
            <a:pPr algn="ctr"/>
            <a:r>
              <a:rPr lang="en-US" sz="3200" dirty="0" smtClean="0">
                <a:solidFill>
                  <a:schemeClr val="accent3"/>
                </a:solidFill>
              </a:rPr>
              <a:t>Exploring number discrimination abilities from infancy to toddlerhood</a:t>
            </a:r>
            <a:endParaRPr lang="nl-NL" sz="3200" b="1" dirty="0">
              <a:solidFill>
                <a:schemeClr val="bg1"/>
              </a:solidFill>
              <a:latin typeface="Verdana" pitchFamily="34" charset="0"/>
            </a:endParaRPr>
          </a:p>
        </p:txBody>
      </p:sp>
      <p:pic>
        <p:nvPicPr>
          <p:cNvPr id="5" name="Afbeelding 4" descr="boy_math_hg_wht.gif"/>
          <p:cNvPicPr>
            <a:picLocks noChangeAspect="1"/>
          </p:cNvPicPr>
          <p:nvPr/>
        </p:nvPicPr>
        <p:blipFill>
          <a:blip r:embed="rId4" cstate="print"/>
          <a:srcRect/>
          <a:stretch>
            <a:fillRect/>
          </a:stretch>
        </p:blipFill>
        <p:spPr bwMode="auto">
          <a:xfrm>
            <a:off x="287338" y="4329113"/>
            <a:ext cx="2376488" cy="2374900"/>
          </a:xfrm>
          <a:prstGeom prst="rect">
            <a:avLst/>
          </a:prstGeom>
          <a:noFill/>
          <a:ln w="9525">
            <a:noFill/>
            <a:miter lim="800000"/>
            <a:headEnd/>
            <a:tailEnd/>
          </a:ln>
        </p:spPr>
      </p:pic>
      <p:pic>
        <p:nvPicPr>
          <p:cNvPr id="8193" name="Picture 1" descr="expertmeeting"/>
          <p:cNvPicPr>
            <a:picLocks noChangeAspect="1" noChangeArrowheads="1"/>
          </p:cNvPicPr>
          <p:nvPr/>
        </p:nvPicPr>
        <p:blipFill>
          <a:blip r:embed="rId5" cstate="print"/>
          <a:srcRect/>
          <a:stretch>
            <a:fillRect/>
          </a:stretch>
        </p:blipFill>
        <p:spPr bwMode="auto">
          <a:xfrm>
            <a:off x="5237163" y="5762625"/>
            <a:ext cx="3619500" cy="1095375"/>
          </a:xfrm>
          <a:prstGeom prst="rect">
            <a:avLst/>
          </a:prstGeom>
          <a:noFill/>
          <a:ln w="9525">
            <a:noFill/>
            <a:miter lim="800000"/>
            <a:headEnd/>
            <a:tailEnd/>
          </a:ln>
        </p:spPr>
      </p:pic>
      <p:pic>
        <p:nvPicPr>
          <p:cNvPr id="8194" name="Picture 1" descr="http://www.ugent.be/nl/werken/organisatie/huisstijl/elementen/logo/logofotobalk/fac/engels/lowres/pp.gif"/>
          <p:cNvPicPr>
            <a:picLocks noChangeAspect="1" noChangeArrowheads="1"/>
          </p:cNvPicPr>
          <p:nvPr/>
        </p:nvPicPr>
        <p:blipFill>
          <a:blip r:embed="rId6" cstate="print"/>
          <a:srcRect/>
          <a:stretch>
            <a:fillRect/>
          </a:stretch>
        </p:blipFill>
        <p:spPr bwMode="auto">
          <a:xfrm>
            <a:off x="0" y="0"/>
            <a:ext cx="9144001" cy="992188"/>
          </a:xfrm>
          <a:prstGeom prst="rect">
            <a:avLst/>
          </a:prstGeom>
          <a:noFill/>
          <a:ln w="9525">
            <a:noFill/>
            <a:miter lim="800000"/>
            <a:headEnd/>
            <a:tailEnd/>
          </a:ln>
        </p:spPr>
      </p:pic>
      <p:pic>
        <p:nvPicPr>
          <p:cNvPr id="8" name="Afbeelding 4" descr="http://users.fulladsl.be/spb4662/steenbrugge/images/leerkracht.gif"/>
          <p:cNvPicPr>
            <a:picLocks noChangeAspect="1" noChangeArrowheads="1"/>
          </p:cNvPicPr>
          <p:nvPr/>
        </p:nvPicPr>
        <p:blipFill>
          <a:blip r:embed="rId7" cstate="print"/>
          <a:srcRect/>
          <a:stretch>
            <a:fillRect/>
          </a:stretch>
        </p:blipFill>
        <p:spPr bwMode="auto">
          <a:xfrm>
            <a:off x="0" y="0"/>
            <a:ext cx="1700213"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txBox="1">
            <a:spLocks noChangeArrowheads="1"/>
          </p:cNvSpPr>
          <p:nvPr/>
        </p:nvSpPr>
        <p:spPr bwMode="auto">
          <a:xfrm>
            <a:off x="847674" y="1384273"/>
            <a:ext cx="7920089" cy="1022378"/>
          </a:xfrm>
          <a:prstGeom prst="rect">
            <a:avLst/>
          </a:prstGeom>
          <a:solidFill>
            <a:srgbClr val="10416A"/>
          </a:solidFill>
          <a:ln w="9525">
            <a:noFill/>
            <a:miter lim="800000"/>
            <a:headEnd/>
            <a:tailEnd/>
          </a:ln>
        </p:spPr>
        <p:txBody>
          <a:bodyPr anchor="ctr" anchorCtr="1"/>
          <a:lstStyle/>
          <a:p>
            <a:pPr algn="ctr">
              <a:spcAft>
                <a:spcPts val="1200"/>
              </a:spcAft>
            </a:pPr>
            <a:r>
              <a:rPr lang="nl-BE" sz="2500" b="1" dirty="0" err="1">
                <a:solidFill>
                  <a:schemeClr val="bg1"/>
                </a:solidFill>
              </a:rPr>
              <a:t>Number</a:t>
            </a:r>
            <a:r>
              <a:rPr lang="nl-BE" sz="2500" b="1" dirty="0">
                <a:solidFill>
                  <a:schemeClr val="bg1"/>
                </a:solidFill>
              </a:rPr>
              <a:t> </a:t>
            </a:r>
            <a:r>
              <a:rPr lang="nl-BE" sz="2500" b="1" dirty="0" err="1">
                <a:solidFill>
                  <a:schemeClr val="bg1"/>
                </a:solidFill>
              </a:rPr>
              <a:t>discrimination</a:t>
            </a:r>
            <a:r>
              <a:rPr lang="nl-BE" sz="2500" b="1" dirty="0" smtClean="0">
                <a:solidFill>
                  <a:schemeClr val="bg1"/>
                </a:solidFill>
              </a:rPr>
              <a:t>: </a:t>
            </a:r>
            <a:r>
              <a:rPr lang="nl-BE" sz="2500" b="1" dirty="0" err="1" smtClean="0">
                <a:solidFill>
                  <a:schemeClr val="bg1"/>
                </a:solidFill>
              </a:rPr>
              <a:t>Individual</a:t>
            </a:r>
            <a:r>
              <a:rPr lang="nl-BE" sz="2500" b="1" dirty="0" smtClean="0">
                <a:solidFill>
                  <a:schemeClr val="bg1"/>
                </a:solidFill>
              </a:rPr>
              <a:t> </a:t>
            </a:r>
            <a:r>
              <a:rPr lang="nl-BE" sz="2500" b="1" dirty="0" err="1">
                <a:solidFill>
                  <a:schemeClr val="bg1"/>
                </a:solidFill>
              </a:rPr>
              <a:t>differences</a:t>
            </a:r>
            <a:endParaRPr lang="nl-NL" sz="1800" dirty="0">
              <a:solidFill>
                <a:srgbClr val="9C8764"/>
              </a:solidFill>
              <a:latin typeface="Vrinda" pitchFamily="2" charset="0"/>
            </a:endParaRPr>
          </a:p>
        </p:txBody>
      </p:sp>
      <p:grpSp>
        <p:nvGrpSpPr>
          <p:cNvPr id="5" name="Groep 10"/>
          <p:cNvGrpSpPr>
            <a:grpSpLocks/>
          </p:cNvGrpSpPr>
          <p:nvPr/>
        </p:nvGrpSpPr>
        <p:grpSpPr bwMode="auto">
          <a:xfrm>
            <a:off x="3986213" y="3563938"/>
            <a:ext cx="2073275" cy="1620837"/>
            <a:chOff x="1799828" y="1189854"/>
            <a:chExt cx="2496343" cy="2496343"/>
          </a:xfrm>
        </p:grpSpPr>
        <p:sp>
          <p:nvSpPr>
            <p:cNvPr id="12" name="Ovaal 11"/>
            <p:cNvSpPr/>
            <p:nvPr/>
          </p:nvSpPr>
          <p:spPr>
            <a:xfrm>
              <a:off x="1799828" y="1189854"/>
              <a:ext cx="2496343" cy="2496343"/>
            </a:xfrm>
            <a:prstGeom prst="ellipse">
              <a:avLst/>
            </a:prstGeom>
            <a:solidFill>
              <a:srgbClr val="00206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8" name="Ovaal 4"/>
            <p:cNvSpPr/>
            <p:nvPr/>
          </p:nvSpPr>
          <p:spPr>
            <a:xfrm>
              <a:off x="1958477" y="1556604"/>
              <a:ext cx="2203893" cy="1762843"/>
            </a:xfrm>
            <a:prstGeom prst="rect">
              <a:avLst/>
            </a:prstGeom>
          </p:spPr>
          <p:style>
            <a:lnRef idx="0">
              <a:scrgbClr r="0" g="0" b="0"/>
            </a:lnRef>
            <a:fillRef idx="0">
              <a:scrgbClr r="0" g="0" b="0"/>
            </a:fillRef>
            <a:effectRef idx="0">
              <a:scrgbClr r="0" g="0" b="0"/>
            </a:effectRef>
            <a:fontRef idx="minor">
              <a:schemeClr val="tx1"/>
            </a:fontRef>
          </p:style>
          <p:txBody>
            <a:bodyPr lIns="26670" tIns="26670" rIns="26670" bIns="26670" anchor="ctr"/>
            <a:lstStyle/>
            <a:p>
              <a:pPr algn="ctr" defTabSz="933450">
                <a:lnSpc>
                  <a:spcPct val="90000"/>
                </a:lnSpc>
                <a:spcAft>
                  <a:spcPct val="35000"/>
                </a:spcAft>
                <a:defRPr/>
              </a:pPr>
              <a:r>
                <a:rPr lang="nl-BE" sz="2000" b="1" dirty="0" err="1">
                  <a:solidFill>
                    <a:schemeClr val="bg1"/>
                  </a:solidFill>
                  <a:cs typeface="Arial" charset="0"/>
                </a:rPr>
                <a:t>Number</a:t>
              </a:r>
              <a:r>
                <a:rPr lang="nl-BE" sz="2000" b="1" dirty="0">
                  <a:solidFill>
                    <a:schemeClr val="bg1"/>
                  </a:solidFill>
                  <a:cs typeface="Arial" charset="0"/>
                </a:rPr>
                <a:t> </a:t>
              </a:r>
              <a:r>
                <a:rPr lang="nl-BE" sz="2000" b="1" dirty="0" err="1">
                  <a:solidFill>
                    <a:schemeClr val="bg1"/>
                  </a:solidFill>
                  <a:cs typeface="Arial" charset="0"/>
                </a:rPr>
                <a:t>discrimination</a:t>
              </a:r>
              <a:endParaRPr lang="nl-NL" sz="2000" b="1" dirty="0">
                <a:solidFill>
                  <a:schemeClr val="bg1"/>
                </a:solidFill>
                <a:cs typeface="Arial" charset="0"/>
              </a:endParaRPr>
            </a:p>
          </p:txBody>
        </p:sp>
      </p:grpSp>
      <p:grpSp>
        <p:nvGrpSpPr>
          <p:cNvPr id="6" name="Groep 13"/>
          <p:cNvGrpSpPr>
            <a:grpSpLocks/>
          </p:cNvGrpSpPr>
          <p:nvPr/>
        </p:nvGrpSpPr>
        <p:grpSpPr bwMode="auto">
          <a:xfrm>
            <a:off x="5516563" y="4544488"/>
            <a:ext cx="1441450" cy="1229250"/>
            <a:chOff x="3830430" y="2625992"/>
            <a:chExt cx="1248171" cy="1248171"/>
          </a:xfrm>
        </p:grpSpPr>
        <p:sp>
          <p:nvSpPr>
            <p:cNvPr id="17" name="Ovaal 14"/>
            <p:cNvSpPr/>
            <p:nvPr/>
          </p:nvSpPr>
          <p:spPr>
            <a:xfrm>
              <a:off x="3830430" y="2625992"/>
              <a:ext cx="1248171" cy="1248171"/>
            </a:xfrm>
            <a:prstGeom prst="ellipse">
              <a:avLst/>
            </a:prstGeom>
            <a:solidFill>
              <a:schemeClr val="accent2">
                <a:lumMod val="20000"/>
                <a:lumOff val="80000"/>
                <a:alpha val="50000"/>
              </a:schemeClr>
            </a:solidFill>
            <a:ln>
              <a:solidFill>
                <a:srgbClr val="10416A"/>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0" name="Ovaal 6"/>
            <p:cNvSpPr/>
            <p:nvPr/>
          </p:nvSpPr>
          <p:spPr>
            <a:xfrm>
              <a:off x="3909448" y="2808309"/>
              <a:ext cx="1094972" cy="841464"/>
            </a:xfrm>
            <a:prstGeom prst="rect">
              <a:avLst/>
            </a:prstGeom>
            <a:ln>
              <a:noFill/>
            </a:ln>
          </p:spPr>
          <p:style>
            <a:lnRef idx="0">
              <a:scrgbClr r="0" g="0" b="0"/>
            </a:lnRef>
            <a:fillRef idx="0">
              <a:scrgbClr r="0" g="0" b="0"/>
            </a:fillRef>
            <a:effectRef idx="0">
              <a:scrgbClr r="0" g="0" b="0"/>
            </a:effectRef>
            <a:fontRef idx="minor">
              <a:schemeClr val="tx1"/>
            </a:fontRef>
          </p:style>
          <p:txBody>
            <a:bodyPr lIns="17780" tIns="17780" rIns="17780" bIns="17780" anchor="ctr"/>
            <a:lstStyle/>
            <a:p>
              <a:pPr algn="ctr" defTabSz="622300">
                <a:lnSpc>
                  <a:spcPct val="90000"/>
                </a:lnSpc>
                <a:spcAft>
                  <a:spcPct val="35000"/>
                </a:spcAft>
                <a:defRPr/>
              </a:pPr>
              <a:r>
                <a:rPr lang="nl-BE" sz="2000" dirty="0" err="1">
                  <a:cs typeface="Arial" charset="0"/>
                </a:rPr>
                <a:t>large</a:t>
              </a:r>
              <a:endParaRPr lang="nl-BE" sz="2000" dirty="0">
                <a:cs typeface="Arial" charset="0"/>
              </a:endParaRPr>
            </a:p>
            <a:p>
              <a:pPr algn="ctr" defTabSz="622300">
                <a:lnSpc>
                  <a:spcPct val="90000"/>
                </a:lnSpc>
                <a:spcAft>
                  <a:spcPct val="35000"/>
                </a:spcAft>
                <a:defRPr/>
              </a:pPr>
              <a:r>
                <a:rPr lang="nl-BE" sz="2000" dirty="0" err="1">
                  <a:cs typeface="Arial" charset="0"/>
                </a:rPr>
                <a:t>numbers</a:t>
              </a:r>
              <a:endParaRPr lang="nl-NL" sz="2000" dirty="0">
                <a:cs typeface="Arial" charset="0"/>
              </a:endParaRPr>
            </a:p>
          </p:txBody>
        </p:sp>
      </p:grpSp>
      <p:grpSp>
        <p:nvGrpSpPr>
          <p:cNvPr id="7" name="Groep 13"/>
          <p:cNvGrpSpPr>
            <a:grpSpLocks/>
          </p:cNvGrpSpPr>
          <p:nvPr/>
        </p:nvGrpSpPr>
        <p:grpSpPr bwMode="auto">
          <a:xfrm>
            <a:off x="3038455" y="4341825"/>
            <a:ext cx="1501796" cy="1387463"/>
            <a:chOff x="3830430" y="2625992"/>
            <a:chExt cx="1248171" cy="1248171"/>
          </a:xfrm>
        </p:grpSpPr>
        <p:sp>
          <p:nvSpPr>
            <p:cNvPr id="2" name="Ovaal 14"/>
            <p:cNvSpPr/>
            <p:nvPr/>
          </p:nvSpPr>
          <p:spPr>
            <a:xfrm>
              <a:off x="3830430" y="2625992"/>
              <a:ext cx="1248171" cy="1248171"/>
            </a:xfrm>
            <a:prstGeom prst="ellipse">
              <a:avLst/>
            </a:prstGeom>
            <a:solidFill>
              <a:schemeClr val="accent2">
                <a:lumMod val="20000"/>
                <a:lumOff val="80000"/>
                <a:alpha val="50000"/>
              </a:schemeClr>
            </a:solidFill>
            <a:ln>
              <a:solidFill>
                <a:srgbClr val="10416A"/>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 name="Ovaal 6"/>
            <p:cNvSpPr/>
            <p:nvPr/>
          </p:nvSpPr>
          <p:spPr>
            <a:xfrm>
              <a:off x="3909449" y="2808309"/>
              <a:ext cx="1094971" cy="841464"/>
            </a:xfrm>
            <a:prstGeom prst="rect">
              <a:avLst/>
            </a:prstGeom>
            <a:ln>
              <a:noFill/>
            </a:ln>
          </p:spPr>
          <p:style>
            <a:lnRef idx="0">
              <a:scrgbClr r="0" g="0" b="0"/>
            </a:lnRef>
            <a:fillRef idx="0">
              <a:scrgbClr r="0" g="0" b="0"/>
            </a:fillRef>
            <a:effectRef idx="0">
              <a:scrgbClr r="0" g="0" b="0"/>
            </a:effectRef>
            <a:fontRef idx="minor">
              <a:schemeClr val="tx1"/>
            </a:fontRef>
          </p:style>
          <p:txBody>
            <a:bodyPr lIns="17780" tIns="17780" rIns="17780" bIns="17780" anchor="ctr"/>
            <a:lstStyle/>
            <a:p>
              <a:pPr algn="ctr" defTabSz="622300">
                <a:lnSpc>
                  <a:spcPct val="90000"/>
                </a:lnSpc>
                <a:spcAft>
                  <a:spcPct val="35000"/>
                </a:spcAft>
                <a:defRPr/>
              </a:pPr>
              <a:r>
                <a:rPr lang="nl-BE" sz="2000" dirty="0" err="1">
                  <a:cs typeface="Arial" charset="0"/>
                </a:rPr>
                <a:t>small</a:t>
              </a:r>
              <a:endParaRPr lang="nl-BE" sz="2000" dirty="0">
                <a:cs typeface="Arial" charset="0"/>
              </a:endParaRPr>
            </a:p>
            <a:p>
              <a:pPr algn="ctr" defTabSz="622300">
                <a:lnSpc>
                  <a:spcPct val="90000"/>
                </a:lnSpc>
                <a:spcAft>
                  <a:spcPct val="35000"/>
                </a:spcAft>
                <a:defRPr/>
              </a:pPr>
              <a:r>
                <a:rPr lang="nl-BE" sz="2000" dirty="0" err="1">
                  <a:cs typeface="Arial" charset="0"/>
                </a:rPr>
                <a:t>numbers</a:t>
              </a:r>
              <a:endParaRPr lang="nl-NL" sz="2000" dirty="0">
                <a:cs typeface="Arial" charset="0"/>
              </a:endParaRPr>
            </a:p>
          </p:txBody>
        </p:sp>
      </p:grpSp>
      <p:sp>
        <p:nvSpPr>
          <p:cNvPr id="13318" name="Afgeronde rechthoek 44"/>
          <p:cNvSpPr>
            <a:spLocks noChangeArrowheads="1"/>
          </p:cNvSpPr>
          <p:nvPr/>
        </p:nvSpPr>
        <p:spPr bwMode="auto">
          <a:xfrm>
            <a:off x="1304905" y="5184775"/>
            <a:ext cx="1733550" cy="577850"/>
          </a:xfrm>
          <a:prstGeom prst="roundRect">
            <a:avLst>
              <a:gd name="adj" fmla="val 16667"/>
            </a:avLst>
          </a:prstGeom>
          <a:solidFill>
            <a:srgbClr val="EAEAEA"/>
          </a:solidFill>
          <a:ln w="9525" algn="ctr">
            <a:noFill/>
            <a:round/>
            <a:headEnd/>
            <a:tailEnd/>
          </a:ln>
        </p:spPr>
        <p:txBody>
          <a:bodyPr/>
          <a:lstStyle/>
          <a:p>
            <a:pPr>
              <a:spcBef>
                <a:spcPct val="20000"/>
              </a:spcBef>
            </a:pPr>
            <a:r>
              <a:rPr lang="nl-BE" sz="2200" dirty="0" err="1"/>
              <a:t>Object-file</a:t>
            </a:r>
            <a:endParaRPr lang="nl-NL" sz="2200" dirty="0"/>
          </a:p>
        </p:txBody>
      </p:sp>
      <p:sp>
        <p:nvSpPr>
          <p:cNvPr id="13319" name="Afgeronde rechthoek 44"/>
          <p:cNvSpPr>
            <a:spLocks noChangeArrowheads="1"/>
          </p:cNvSpPr>
          <p:nvPr/>
        </p:nvSpPr>
        <p:spPr bwMode="auto">
          <a:xfrm>
            <a:off x="7123113" y="5049644"/>
            <a:ext cx="1644650" cy="860425"/>
          </a:xfrm>
          <a:prstGeom prst="roundRect">
            <a:avLst>
              <a:gd name="adj" fmla="val 16667"/>
            </a:avLst>
          </a:prstGeom>
          <a:solidFill>
            <a:srgbClr val="EAEAEA"/>
          </a:solidFill>
          <a:ln w="9525" algn="ctr">
            <a:noFill/>
            <a:round/>
            <a:headEnd/>
            <a:tailEnd/>
          </a:ln>
        </p:spPr>
        <p:txBody>
          <a:bodyPr/>
          <a:lstStyle/>
          <a:p>
            <a:pPr>
              <a:spcBef>
                <a:spcPct val="20000"/>
              </a:spcBef>
            </a:pPr>
            <a:r>
              <a:rPr lang="nl-BE" sz="2200" dirty="0" err="1"/>
              <a:t>Analogue</a:t>
            </a:r>
            <a:r>
              <a:rPr lang="nl-BE" sz="2200" dirty="0"/>
              <a:t> magnitude</a:t>
            </a:r>
            <a:endParaRPr lang="nl-NL" sz="2200" dirty="0"/>
          </a:p>
        </p:txBody>
      </p:sp>
      <p:sp>
        <p:nvSpPr>
          <p:cNvPr id="48" name="Wolkvormige toelichting 47"/>
          <p:cNvSpPr>
            <a:spLocks noChangeArrowheads="1"/>
          </p:cNvSpPr>
          <p:nvPr/>
        </p:nvSpPr>
        <p:spPr bwMode="auto">
          <a:xfrm>
            <a:off x="6172200" y="2584450"/>
            <a:ext cx="2266950" cy="1250950"/>
          </a:xfrm>
          <a:prstGeom prst="cloudCallout">
            <a:avLst>
              <a:gd name="adj1" fmla="val -72583"/>
              <a:gd name="adj2" fmla="val 69204"/>
            </a:avLst>
          </a:prstGeom>
          <a:solidFill>
            <a:srgbClr val="EAEAEA"/>
          </a:solidFill>
          <a:ln w="9525" algn="ctr">
            <a:solidFill>
              <a:srgbClr val="10416A"/>
            </a:solidFill>
            <a:round/>
            <a:headEnd/>
            <a:tailEnd/>
          </a:ln>
        </p:spPr>
        <p:txBody>
          <a:bodyPr/>
          <a:lstStyle/>
          <a:p>
            <a:pPr algn="ctr">
              <a:spcBef>
                <a:spcPct val="20000"/>
              </a:spcBef>
            </a:pPr>
            <a:r>
              <a:rPr lang="nl-BE" sz="2000"/>
              <a:t>Individual differences</a:t>
            </a:r>
            <a:endParaRPr lang="nl-NL" sz="1200"/>
          </a:p>
        </p:txBody>
      </p:sp>
      <p:sp>
        <p:nvSpPr>
          <p:cNvPr id="29" name="Wolkvormige toelichting 47"/>
          <p:cNvSpPr>
            <a:spLocks noChangeArrowheads="1"/>
          </p:cNvSpPr>
          <p:nvPr/>
        </p:nvSpPr>
        <p:spPr bwMode="auto">
          <a:xfrm>
            <a:off x="1816100" y="2628900"/>
            <a:ext cx="2578100" cy="1009650"/>
          </a:xfrm>
          <a:prstGeom prst="cloudCallout">
            <a:avLst>
              <a:gd name="adj1" fmla="val 51171"/>
              <a:gd name="adj2" fmla="val 101708"/>
            </a:avLst>
          </a:prstGeom>
          <a:solidFill>
            <a:srgbClr val="EAEAEA"/>
          </a:solidFill>
          <a:ln w="9525" algn="ctr">
            <a:solidFill>
              <a:srgbClr val="10416A"/>
            </a:solidFill>
            <a:round/>
            <a:headEnd/>
            <a:tailEnd/>
          </a:ln>
        </p:spPr>
        <p:txBody>
          <a:bodyPr/>
          <a:lstStyle/>
          <a:p>
            <a:pPr algn="ctr">
              <a:spcBef>
                <a:spcPct val="20000"/>
              </a:spcBef>
            </a:pPr>
            <a:r>
              <a:rPr lang="nl-BE" sz="2000"/>
              <a:t>Group performance</a:t>
            </a:r>
            <a:endParaRPr lang="nl-NL" sz="1200"/>
          </a:p>
        </p:txBody>
      </p:sp>
      <p:sp>
        <p:nvSpPr>
          <p:cNvPr id="28" name="Vermenigvuldigen 27"/>
          <p:cNvSpPr/>
          <p:nvPr/>
        </p:nvSpPr>
        <p:spPr bwMode="auto">
          <a:xfrm>
            <a:off x="6394450" y="2406650"/>
            <a:ext cx="1800225" cy="1484313"/>
          </a:xfrm>
          <a:prstGeom prst="mathMultiply">
            <a:avLst/>
          </a:prstGeom>
          <a:solidFill>
            <a:srgbClr val="FF0000">
              <a:alpha val="51000"/>
            </a:srgbClr>
          </a:solidFill>
          <a:ln w="9525" cap="flat" cmpd="sng" algn="ctr">
            <a:noFill/>
            <a:prstDash val="solid"/>
            <a:round/>
            <a:headEnd type="none" w="med" len="med"/>
            <a:tailEnd type="none" w="med" len="med"/>
          </a:ln>
          <a:effectLst/>
        </p:spPr>
        <p:txBody>
          <a:bodyPr/>
          <a:lstStyle/>
          <a:p>
            <a:pPr>
              <a:spcBef>
                <a:spcPct val="20000"/>
              </a:spcBef>
              <a:defRPr/>
            </a:pPr>
            <a:endParaRPr lang="nl-NL">
              <a:latin typeface="Arial" charset="0"/>
              <a:cs typeface="Arial" charset="0"/>
            </a:endParaRPr>
          </a:p>
        </p:txBody>
      </p:sp>
      <p:graphicFrame>
        <p:nvGraphicFramePr>
          <p:cNvPr id="25" name="Diagram 24"/>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1" descr="expertmeeting"/>
          <p:cNvPicPr>
            <a:picLocks noChangeAspect="1" noChangeArrowheads="1"/>
          </p:cNvPicPr>
          <p:nvPr/>
        </p:nvPicPr>
        <p:blipFill>
          <a:blip r:embed="rId8" cstate="print"/>
          <a:srcRect/>
          <a:stretch>
            <a:fillRect/>
          </a:stretch>
        </p:blipFill>
        <p:spPr bwMode="auto">
          <a:xfrm>
            <a:off x="5237163" y="103187"/>
            <a:ext cx="3619500" cy="1095375"/>
          </a:xfrm>
          <a:prstGeom prst="rect">
            <a:avLst/>
          </a:prstGeom>
          <a:noFill/>
          <a:ln w="9525">
            <a:noFill/>
            <a:miter lim="800000"/>
            <a:headEnd/>
            <a:tailEnd/>
          </a:ln>
        </p:spPr>
      </p:pic>
      <p:pic>
        <p:nvPicPr>
          <p:cNvPr id="64514" name="Picture 2" descr="http://www.beautedemaman.com/wp-content/uploads/2010/09/baby_lifting_head.jpg"/>
          <p:cNvPicPr>
            <a:picLocks noChangeAspect="1" noChangeArrowheads="1"/>
          </p:cNvPicPr>
          <p:nvPr/>
        </p:nvPicPr>
        <p:blipFill>
          <a:blip r:embed="rId9" cstate="print"/>
          <a:srcRect/>
          <a:stretch>
            <a:fillRect/>
          </a:stretch>
        </p:blipFill>
        <p:spPr bwMode="auto">
          <a:xfrm>
            <a:off x="0" y="0"/>
            <a:ext cx="1933541" cy="1282962"/>
          </a:xfrm>
          <a:prstGeom prst="rect">
            <a:avLst/>
          </a:prstGeom>
          <a:noFill/>
        </p:spPr>
      </p:pic>
    </p:spTree>
  </p:cSld>
  <p:clrMapOvr>
    <a:masterClrMapping/>
  </p:clrMapOvr>
  <p:transition advTm="43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el 1"/>
          <p:cNvSpPr>
            <a:spLocks noGrp="1"/>
          </p:cNvSpPr>
          <p:nvPr>
            <p:ph type="title"/>
          </p:nvPr>
        </p:nvSpPr>
        <p:spPr>
          <a:xfrm>
            <a:off x="811161" y="252369"/>
            <a:ext cx="8045502" cy="1976301"/>
          </a:xfrm>
          <a:solidFill>
            <a:srgbClr val="10416A"/>
          </a:solidFill>
        </p:spPr>
        <p:txBody>
          <a:bodyPr/>
          <a:lstStyle/>
          <a:p>
            <a:pPr algn="l"/>
            <a:r>
              <a:rPr lang="nl-BE" dirty="0" err="1" smtClean="0">
                <a:solidFill>
                  <a:schemeClr val="bg1"/>
                </a:solidFill>
              </a:rPr>
              <a:t>Study</a:t>
            </a:r>
            <a:r>
              <a:rPr lang="nl-BE" dirty="0" smtClean="0">
                <a:solidFill>
                  <a:schemeClr val="bg1"/>
                </a:solidFill>
              </a:rPr>
              <a:t> I  </a:t>
            </a:r>
            <a:r>
              <a:rPr lang="nl-BE" dirty="0" smtClean="0">
                <a:solidFill>
                  <a:schemeClr val="bg1"/>
                </a:solidFill>
              </a:rPr>
              <a:t>(</a:t>
            </a:r>
            <a:r>
              <a:rPr lang="nl-BE" i="1" dirty="0" smtClean="0">
                <a:solidFill>
                  <a:schemeClr val="bg1"/>
                </a:solidFill>
              </a:rPr>
              <a:t>n</a:t>
            </a:r>
            <a:r>
              <a:rPr lang="nl-BE" dirty="0" smtClean="0">
                <a:solidFill>
                  <a:schemeClr val="bg1"/>
                </a:solidFill>
              </a:rPr>
              <a:t> = </a:t>
            </a:r>
            <a:r>
              <a:rPr lang="nl-BE" dirty="0" smtClean="0">
                <a:solidFill>
                  <a:schemeClr val="bg1"/>
                </a:solidFill>
              </a:rPr>
              <a:t>87) </a:t>
            </a:r>
            <a:r>
              <a:rPr lang="nl-BE" dirty="0" err="1" smtClean="0">
                <a:solidFill>
                  <a:schemeClr val="bg1"/>
                </a:solidFill>
              </a:rPr>
              <a:t>cross-sectional</a:t>
            </a:r>
            <a:r>
              <a:rPr lang="nl-BE" dirty="0" smtClean="0">
                <a:solidFill>
                  <a:schemeClr val="bg1"/>
                </a:solidFill>
              </a:rPr>
              <a:t/>
            </a:r>
            <a:br>
              <a:rPr lang="nl-BE" dirty="0" smtClean="0">
                <a:solidFill>
                  <a:schemeClr val="bg1"/>
                </a:solidFill>
              </a:rPr>
            </a:br>
            <a:r>
              <a:rPr lang="nl-BE" dirty="0" smtClean="0">
                <a:solidFill>
                  <a:schemeClr val="bg1"/>
                </a:solidFill>
              </a:rPr>
              <a:t/>
            </a:r>
            <a:br>
              <a:rPr lang="nl-BE" dirty="0" smtClean="0">
                <a:solidFill>
                  <a:schemeClr val="bg1"/>
                </a:solidFill>
              </a:rPr>
            </a:br>
            <a:r>
              <a:rPr lang="nl-BE" dirty="0" smtClean="0">
                <a:solidFill>
                  <a:schemeClr val="bg1"/>
                </a:solidFill>
              </a:rPr>
              <a:t>0m,8m,12m,18m,24m,28m → </a:t>
            </a:r>
            <a:r>
              <a:rPr lang="nl-BE" dirty="0" smtClean="0">
                <a:solidFill>
                  <a:schemeClr val="bg1"/>
                </a:solidFill>
              </a:rPr>
              <a:t>36 m </a:t>
            </a:r>
            <a:r>
              <a:rPr lang="nl-BE" dirty="0" smtClean="0">
                <a:solidFill>
                  <a:schemeClr val="bg1"/>
                </a:solidFill>
              </a:rPr>
              <a:t/>
            </a:r>
            <a:br>
              <a:rPr lang="nl-BE" dirty="0" smtClean="0">
                <a:solidFill>
                  <a:schemeClr val="bg1"/>
                </a:solidFill>
              </a:rPr>
            </a:br>
            <a:r>
              <a:rPr lang="nl-BE" dirty="0" smtClean="0">
                <a:solidFill>
                  <a:schemeClr val="bg1"/>
                </a:solidFill>
              </a:rPr>
              <a:t>(</a:t>
            </a:r>
            <a:r>
              <a:rPr lang="nl-BE" i="1" dirty="0" smtClean="0">
                <a:solidFill>
                  <a:schemeClr val="bg1"/>
                </a:solidFill>
              </a:rPr>
              <a:t>n</a:t>
            </a:r>
            <a:r>
              <a:rPr lang="nl-BE" dirty="0" smtClean="0">
                <a:solidFill>
                  <a:schemeClr val="bg1"/>
                </a:solidFill>
              </a:rPr>
              <a:t> = </a:t>
            </a:r>
            <a:r>
              <a:rPr lang="nl-BE" dirty="0" smtClean="0">
                <a:solidFill>
                  <a:schemeClr val="bg1"/>
                </a:solidFill>
              </a:rPr>
              <a:t>3017 </a:t>
            </a:r>
            <a:r>
              <a:rPr lang="nl-BE" dirty="0" err="1" smtClean="0">
                <a:solidFill>
                  <a:schemeClr val="bg1"/>
                </a:solidFill>
              </a:rPr>
              <a:t>stratificate</a:t>
            </a:r>
            <a:r>
              <a:rPr lang="nl-BE" dirty="0" err="1" smtClean="0">
                <a:solidFill>
                  <a:schemeClr val="bg1"/>
                </a:solidFill>
              </a:rPr>
              <a:t>d</a:t>
            </a:r>
            <a:r>
              <a:rPr lang="nl-BE" dirty="0" smtClean="0">
                <a:solidFill>
                  <a:schemeClr val="bg1"/>
                </a:solidFill>
              </a:rPr>
              <a:t> </a:t>
            </a:r>
            <a:r>
              <a:rPr lang="nl-BE" dirty="0" err="1" smtClean="0">
                <a:solidFill>
                  <a:schemeClr val="bg1"/>
                </a:solidFill>
              </a:rPr>
              <a:t>larger</a:t>
            </a:r>
            <a:r>
              <a:rPr lang="nl-BE" dirty="0" smtClean="0">
                <a:solidFill>
                  <a:schemeClr val="bg1"/>
                </a:solidFill>
              </a:rPr>
              <a:t> sample</a:t>
            </a:r>
            <a:r>
              <a:rPr lang="nl-BE" dirty="0" smtClean="0">
                <a:solidFill>
                  <a:schemeClr val="bg1"/>
                </a:solidFill>
              </a:rPr>
              <a:t>)</a:t>
            </a:r>
            <a:endParaRPr lang="nl-NL" dirty="0" smtClean="0">
              <a:solidFill>
                <a:schemeClr val="bg1"/>
              </a:solidFill>
            </a:endParaRPr>
          </a:p>
        </p:txBody>
      </p:sp>
      <p:pic>
        <p:nvPicPr>
          <p:cNvPr id="20" name="Picture 1" descr="expertmeeting"/>
          <p:cNvPicPr>
            <a:picLocks noChangeAspect="1" noChangeArrowheads="1"/>
          </p:cNvPicPr>
          <p:nvPr/>
        </p:nvPicPr>
        <p:blipFill>
          <a:blip r:embed="rId3" cstate="print"/>
          <a:srcRect/>
          <a:stretch>
            <a:fillRect/>
          </a:stretch>
        </p:blipFill>
        <p:spPr bwMode="auto">
          <a:xfrm>
            <a:off x="107504" y="5414193"/>
            <a:ext cx="3619500" cy="1095375"/>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srcRect/>
          <a:stretch>
            <a:fillRect/>
          </a:stretch>
        </p:blipFill>
        <p:spPr bwMode="auto">
          <a:xfrm>
            <a:off x="4572000" y="2367125"/>
            <a:ext cx="3906837" cy="3203413"/>
          </a:xfrm>
          <a:prstGeom prst="rect">
            <a:avLst/>
          </a:prstGeom>
          <a:noFill/>
          <a:ln w="9525">
            <a:noFill/>
            <a:miter lim="800000"/>
            <a:headEnd/>
            <a:tailEnd/>
          </a:ln>
        </p:spPr>
      </p:pic>
      <p:sp>
        <p:nvSpPr>
          <p:cNvPr id="23" name="Rechthoek 22"/>
          <p:cNvSpPr/>
          <p:nvPr/>
        </p:nvSpPr>
        <p:spPr>
          <a:xfrm>
            <a:off x="811161" y="2698740"/>
            <a:ext cx="2755883" cy="1477328"/>
          </a:xfrm>
          <a:prstGeom prst="rect">
            <a:avLst/>
          </a:prstGeom>
        </p:spPr>
        <p:txBody>
          <a:bodyPr wrap="none">
            <a:spAutoFit/>
          </a:bodyPr>
          <a:lstStyle/>
          <a:p>
            <a:r>
              <a:rPr lang="nl-BE" b="1" dirty="0" smtClean="0">
                <a:solidFill>
                  <a:srgbClr val="22228B"/>
                </a:solidFill>
              </a:rPr>
              <a:t>° </a:t>
            </a:r>
            <a:r>
              <a:rPr lang="nl-BE" b="1" dirty="0" err="1" smtClean="0">
                <a:solidFill>
                  <a:srgbClr val="22228B"/>
                </a:solidFill>
              </a:rPr>
              <a:t>may</a:t>
            </a:r>
            <a:r>
              <a:rPr lang="nl-BE" b="1" dirty="0" smtClean="0">
                <a:solidFill>
                  <a:srgbClr val="22228B"/>
                </a:solidFill>
              </a:rPr>
              <a:t> 2008 – april 2009</a:t>
            </a:r>
          </a:p>
          <a:p>
            <a:r>
              <a:rPr lang="nl-BE" b="1" dirty="0" smtClean="0">
                <a:solidFill>
                  <a:srgbClr val="22228B"/>
                </a:solidFill>
              </a:rPr>
              <a:t> </a:t>
            </a:r>
          </a:p>
          <a:p>
            <a:r>
              <a:rPr lang="nl-BE" b="1" i="1" dirty="0" smtClean="0">
                <a:solidFill>
                  <a:srgbClr val="22228B"/>
                </a:solidFill>
              </a:rPr>
              <a:t>n</a:t>
            </a:r>
            <a:r>
              <a:rPr lang="nl-BE" b="1" dirty="0" smtClean="0">
                <a:solidFill>
                  <a:srgbClr val="22228B"/>
                </a:solidFill>
              </a:rPr>
              <a:t> = 3017</a:t>
            </a:r>
            <a:r>
              <a:rPr lang="nl-BE" dirty="0" smtClean="0">
                <a:solidFill>
                  <a:srgbClr val="22228B"/>
                </a:solidFill>
              </a:rPr>
              <a:t>  </a:t>
            </a:r>
            <a:r>
              <a:rPr lang="nl-BE" b="1" dirty="0" smtClean="0">
                <a:solidFill>
                  <a:srgbClr val="22228B"/>
                </a:solidFill>
              </a:rPr>
              <a:t>→ </a:t>
            </a:r>
            <a:r>
              <a:rPr lang="nl-BE" dirty="0" smtClean="0">
                <a:solidFill>
                  <a:srgbClr val="22228B"/>
                </a:solidFill>
              </a:rPr>
              <a:t>10% ‘cases’</a:t>
            </a:r>
          </a:p>
          <a:p>
            <a:endParaRPr lang="nl-BE" dirty="0" smtClean="0">
              <a:solidFill>
                <a:srgbClr val="22228B"/>
              </a:solidFill>
            </a:endParaRPr>
          </a:p>
          <a:p>
            <a:r>
              <a:rPr lang="nl-BE" dirty="0" smtClean="0">
                <a:solidFill>
                  <a:srgbClr val="22228B"/>
                </a:solidFill>
              </a:rPr>
              <a:t>31-38 week </a:t>
            </a:r>
            <a:r>
              <a:rPr lang="nl-BE" dirty="0" err="1" smtClean="0">
                <a:solidFill>
                  <a:srgbClr val="22228B"/>
                </a:solidFill>
              </a:rPr>
              <a:t>old</a:t>
            </a:r>
            <a:r>
              <a:rPr lang="nl-BE" dirty="0" smtClean="0">
                <a:solidFill>
                  <a:srgbClr val="22228B"/>
                </a:solidFill>
              </a:rPr>
              <a:t> (8-9m)</a:t>
            </a:r>
            <a:endParaRPr lang="nl-BE" dirty="0"/>
          </a:p>
        </p:txBody>
      </p:sp>
      <p:graphicFrame>
        <p:nvGraphicFramePr>
          <p:cNvPr id="7" name="Diagram 6"/>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224"/>
          <p:cNvPicPr>
            <a:picLocks noChangeAspect="1" noChangeArrowheads="1"/>
          </p:cNvPicPr>
          <p:nvPr/>
        </p:nvPicPr>
        <p:blipFill>
          <a:blip r:embed="rId10" cstate="print"/>
          <a:srcRect l="-35"/>
          <a:stretch>
            <a:fillRect/>
          </a:stretch>
        </p:blipFill>
        <p:spPr bwMode="auto">
          <a:xfrm>
            <a:off x="12422294" y="16502368"/>
            <a:ext cx="3343537" cy="1509158"/>
          </a:xfrm>
          <a:prstGeom prst="roundRect">
            <a:avLst>
              <a:gd name="adj" fmla="val 8792"/>
            </a:avLst>
          </a:prstGeom>
          <a:noFill/>
          <a:ln w="9525">
            <a:noFill/>
            <a:miter lim="800000"/>
            <a:headEnd/>
            <a:tailEnd/>
          </a:ln>
        </p:spPr>
      </p:pic>
      <p:grpSp>
        <p:nvGrpSpPr>
          <p:cNvPr id="15" name="Groep 13"/>
          <p:cNvGrpSpPr>
            <a:grpSpLocks/>
          </p:cNvGrpSpPr>
          <p:nvPr/>
        </p:nvGrpSpPr>
        <p:grpSpPr bwMode="auto">
          <a:xfrm>
            <a:off x="1395369" y="1019142"/>
            <a:ext cx="5276894" cy="4395052"/>
            <a:chOff x="-355987" y="-1658501"/>
            <a:chExt cx="5360407" cy="5308274"/>
          </a:xfrm>
        </p:grpSpPr>
        <p:sp>
          <p:nvSpPr>
            <p:cNvPr id="16" name="Ovaal 14"/>
            <p:cNvSpPr/>
            <p:nvPr/>
          </p:nvSpPr>
          <p:spPr>
            <a:xfrm>
              <a:off x="-355987" y="-1658501"/>
              <a:ext cx="1248171" cy="1248171"/>
            </a:xfrm>
            <a:prstGeom prst="ellipse">
              <a:avLst/>
            </a:prstGeom>
            <a:solidFill>
              <a:schemeClr val="accent2">
                <a:lumMod val="20000"/>
                <a:lumOff val="80000"/>
                <a:alpha val="50000"/>
              </a:schemeClr>
            </a:solidFill>
            <a:ln>
              <a:solidFill>
                <a:srgbClr val="10416A"/>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Ovaal 6"/>
            <p:cNvSpPr/>
            <p:nvPr/>
          </p:nvSpPr>
          <p:spPr>
            <a:xfrm>
              <a:off x="3909448" y="2808309"/>
              <a:ext cx="1094972" cy="841464"/>
            </a:xfrm>
            <a:prstGeom prst="rect">
              <a:avLst/>
            </a:prstGeom>
            <a:ln>
              <a:noFill/>
            </a:ln>
          </p:spPr>
          <p:style>
            <a:lnRef idx="0">
              <a:scrgbClr r="0" g="0" b="0"/>
            </a:lnRef>
            <a:fillRef idx="0">
              <a:scrgbClr r="0" g="0" b="0"/>
            </a:fillRef>
            <a:effectRef idx="0">
              <a:scrgbClr r="0" g="0" b="0"/>
            </a:effectRef>
            <a:fontRef idx="minor">
              <a:schemeClr val="tx1"/>
            </a:fontRef>
          </p:style>
          <p:txBody>
            <a:bodyPr lIns="17780" tIns="17780" rIns="17780" bIns="17780" anchor="ctr"/>
            <a:lstStyle/>
            <a:p>
              <a:pPr algn="ctr" defTabSz="622300">
                <a:lnSpc>
                  <a:spcPct val="90000"/>
                </a:lnSpc>
                <a:spcAft>
                  <a:spcPct val="35000"/>
                </a:spcAft>
                <a:defRPr/>
              </a:pPr>
              <a:endParaRPr lang="nl-NL" sz="2000" dirty="0">
                <a:cs typeface="Arial" charset="0"/>
              </a:endParaRPr>
            </a:p>
          </p:txBody>
        </p:sp>
      </p:grpSp>
      <p:pic>
        <p:nvPicPr>
          <p:cNvPr id="18" name="Picture 11" descr="logo"/>
          <p:cNvPicPr>
            <a:picLocks noChangeAspect="1" noChangeArrowheads="1"/>
          </p:cNvPicPr>
          <p:nvPr/>
        </p:nvPicPr>
        <p:blipFill>
          <a:blip r:embed="rId11" cstate="print"/>
          <a:srcRect/>
          <a:stretch>
            <a:fillRect/>
          </a:stretch>
        </p:blipFill>
        <p:spPr bwMode="auto">
          <a:xfrm>
            <a:off x="3567044" y="4176068"/>
            <a:ext cx="1785938"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8"/>
          <p:cNvSpPr txBox="1">
            <a:spLocks noChangeArrowheads="1"/>
          </p:cNvSpPr>
          <p:nvPr/>
        </p:nvSpPr>
        <p:spPr bwMode="auto">
          <a:xfrm>
            <a:off x="5857875" y="6429375"/>
            <a:ext cx="3094038" cy="215900"/>
          </a:xfrm>
          <a:prstGeom prst="rect">
            <a:avLst/>
          </a:prstGeom>
          <a:noFill/>
          <a:ln w="9525">
            <a:noFill/>
            <a:miter lim="800000"/>
            <a:headEnd/>
            <a:tailEnd/>
          </a:ln>
        </p:spPr>
        <p:txBody>
          <a:bodyPr>
            <a:spAutoFit/>
          </a:bodyPr>
          <a:lstStyle/>
          <a:p>
            <a:pPr algn="r">
              <a:spcBef>
                <a:spcPct val="50000"/>
              </a:spcBef>
            </a:pPr>
            <a:r>
              <a:rPr lang="nl-BE" sz="800">
                <a:solidFill>
                  <a:schemeClr val="bg1"/>
                </a:solidFill>
                <a:latin typeface="Comic Sans MS" pitchFamily="66" charset="0"/>
              </a:rPr>
              <a:t>SWVG - Beleidsplatform 27 januari 2009</a:t>
            </a:r>
            <a:endParaRPr lang="nl-NL" sz="800">
              <a:solidFill>
                <a:schemeClr val="bg1"/>
              </a:solidFill>
              <a:latin typeface="Comic Sans MS" pitchFamily="66" charset="0"/>
            </a:endParaRPr>
          </a:p>
        </p:txBody>
      </p:sp>
      <p:grpSp>
        <p:nvGrpSpPr>
          <p:cNvPr id="3" name="Group 2"/>
          <p:cNvGrpSpPr>
            <a:grpSpLocks/>
          </p:cNvGrpSpPr>
          <p:nvPr/>
        </p:nvGrpSpPr>
        <p:grpSpPr bwMode="auto">
          <a:xfrm>
            <a:off x="214313" y="1571625"/>
            <a:ext cx="8786812" cy="5000625"/>
            <a:chOff x="1272" y="6988"/>
            <a:chExt cx="9150" cy="7817"/>
          </a:xfrm>
        </p:grpSpPr>
        <p:sp>
          <p:nvSpPr>
            <p:cNvPr id="21509" name="Rectangle 3"/>
            <p:cNvSpPr>
              <a:spLocks noChangeArrowheads="1"/>
            </p:cNvSpPr>
            <p:nvPr/>
          </p:nvSpPr>
          <p:spPr bwMode="auto">
            <a:xfrm>
              <a:off x="1272" y="6988"/>
              <a:ext cx="9150" cy="7817"/>
            </a:xfrm>
            <a:prstGeom prst="rect">
              <a:avLst/>
            </a:prstGeom>
            <a:solidFill>
              <a:schemeClr val="accent6">
                <a:lumMod val="5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nl-BE" sz="1200">
                <a:solidFill>
                  <a:schemeClr val="accent2">
                    <a:lumMod val="75000"/>
                  </a:schemeClr>
                </a:solidFill>
                <a:latin typeface="Arial" pitchFamily="34" charset="0"/>
                <a:cs typeface="Arial" pitchFamily="34" charset="0"/>
              </a:endParaRPr>
            </a:p>
          </p:txBody>
        </p:sp>
        <p:grpSp>
          <p:nvGrpSpPr>
            <p:cNvPr id="4" name="Group 4"/>
            <p:cNvGrpSpPr>
              <a:grpSpLocks/>
            </p:cNvGrpSpPr>
            <p:nvPr/>
          </p:nvGrpSpPr>
          <p:grpSpPr bwMode="auto">
            <a:xfrm>
              <a:off x="1421" y="9803"/>
              <a:ext cx="3005" cy="3259"/>
              <a:chOff x="1597" y="4871"/>
              <a:chExt cx="3005" cy="3259"/>
            </a:xfrm>
          </p:grpSpPr>
          <p:sp>
            <p:nvSpPr>
              <p:cNvPr id="21527" name="Rectangle 5"/>
              <p:cNvSpPr>
                <a:spLocks noChangeArrowheads="1"/>
              </p:cNvSpPr>
              <p:nvPr/>
            </p:nvSpPr>
            <p:spPr bwMode="auto">
              <a:xfrm>
                <a:off x="1597" y="5272"/>
                <a:ext cx="3005" cy="2859"/>
              </a:xfrm>
              <a:prstGeom prst="rect">
                <a:avLst/>
              </a:prstGeom>
              <a:solidFill>
                <a:srgbClr val="CCFF66"/>
              </a:solidFill>
              <a:ln>
                <a:headEnd/>
                <a:tailEnd/>
              </a:ln>
            </p:spPr>
            <p:style>
              <a:lnRef idx="2">
                <a:schemeClr val="accent2"/>
              </a:lnRef>
              <a:fillRef idx="1">
                <a:schemeClr val="lt1"/>
              </a:fillRef>
              <a:effectRef idx="0">
                <a:schemeClr val="accent2"/>
              </a:effectRef>
              <a:fontRef idx="minor">
                <a:schemeClr val="dk1"/>
              </a:fontRef>
            </p:style>
            <p:txBody>
              <a:bodyPr/>
              <a:lstStyle/>
              <a:p>
                <a:pPr>
                  <a:spcAft>
                    <a:spcPts val="1000"/>
                  </a:spcAft>
                  <a:defRPr/>
                </a:pPr>
                <a:endParaRPr lang="nl-BE" sz="1200" dirty="0">
                  <a:solidFill>
                    <a:schemeClr val="accent2">
                      <a:lumMod val="75000"/>
                    </a:schemeClr>
                  </a:solidFill>
                  <a:latin typeface="Arial" pitchFamily="34" charset="0"/>
                  <a:cs typeface="Arial" pitchFamily="34" charset="0"/>
                </a:endParaRPr>
              </a:p>
              <a:p>
                <a:pPr algn="ctr">
                  <a:spcAft>
                    <a:spcPts val="1000"/>
                  </a:spcAft>
                  <a:defRPr/>
                </a:pPr>
                <a:r>
                  <a:rPr lang="nl-BE" sz="1200" dirty="0" err="1" smtClean="0">
                    <a:solidFill>
                      <a:schemeClr val="accent2">
                        <a:lumMod val="75000"/>
                      </a:schemeClr>
                    </a:solidFill>
                    <a:latin typeface="Arial" pitchFamily="34" charset="0"/>
                    <a:cs typeface="Arial" pitchFamily="34" charset="0"/>
                  </a:rPr>
                  <a:t>Demographical</a:t>
                </a:r>
                <a:r>
                  <a:rPr lang="nl-BE" sz="1200" dirty="0" smtClean="0">
                    <a:solidFill>
                      <a:schemeClr val="accent2">
                        <a:lumMod val="75000"/>
                      </a:schemeClr>
                    </a:solidFill>
                    <a:latin typeface="Arial" pitchFamily="34" charset="0"/>
                    <a:cs typeface="Arial" pitchFamily="34" charset="0"/>
                  </a:rPr>
                  <a:t> </a:t>
                </a:r>
                <a:r>
                  <a:rPr lang="nl-BE" sz="1200" dirty="0" err="1" smtClean="0">
                    <a:solidFill>
                      <a:schemeClr val="accent2">
                        <a:lumMod val="75000"/>
                      </a:schemeClr>
                    </a:solidFill>
                    <a:latin typeface="Arial" pitchFamily="34" charset="0"/>
                    <a:cs typeface="Arial" pitchFamily="34" charset="0"/>
                  </a:rPr>
                  <a:t>characteriistics</a:t>
                </a:r>
                <a:endParaRPr lang="nl-BE" sz="1200" dirty="0">
                  <a:solidFill>
                    <a:schemeClr val="accent2">
                      <a:lumMod val="75000"/>
                    </a:schemeClr>
                  </a:solidFill>
                  <a:latin typeface="Arial" pitchFamily="34" charset="0"/>
                  <a:cs typeface="Arial" pitchFamily="34" charset="0"/>
                </a:endParaRPr>
              </a:p>
              <a:p>
                <a:pPr algn="ctr">
                  <a:spcAft>
                    <a:spcPts val="1000"/>
                  </a:spcAft>
                  <a:defRPr/>
                </a:pPr>
                <a:r>
                  <a:rPr lang="nl-BE" sz="1200" dirty="0" err="1" smtClean="0">
                    <a:solidFill>
                      <a:schemeClr val="accent2">
                        <a:lumMod val="75000"/>
                      </a:schemeClr>
                    </a:solidFill>
                    <a:latin typeface="Arial" pitchFamily="34" charset="0"/>
                    <a:cs typeface="Arial" pitchFamily="34" charset="0"/>
                  </a:rPr>
                  <a:t>Members</a:t>
                </a:r>
                <a:r>
                  <a:rPr lang="nl-BE" sz="1200" dirty="0" smtClean="0">
                    <a:solidFill>
                      <a:schemeClr val="accent2">
                        <a:lumMod val="75000"/>
                      </a:schemeClr>
                    </a:solidFill>
                    <a:latin typeface="Arial" pitchFamily="34" charset="0"/>
                    <a:cs typeface="Arial" pitchFamily="34" charset="0"/>
                  </a:rPr>
                  <a:t> in the </a:t>
                </a:r>
                <a:r>
                  <a:rPr lang="nl-BE" sz="1200" dirty="0" err="1" smtClean="0">
                    <a:solidFill>
                      <a:schemeClr val="accent2">
                        <a:lumMod val="75000"/>
                      </a:schemeClr>
                    </a:solidFill>
                    <a:latin typeface="Arial" pitchFamily="34" charset="0"/>
                    <a:cs typeface="Arial" pitchFamily="34" charset="0"/>
                  </a:rPr>
                  <a:t>family</a:t>
                </a:r>
                <a:endParaRPr lang="nl-BE" sz="1200" dirty="0">
                  <a:solidFill>
                    <a:schemeClr val="accent2">
                      <a:lumMod val="75000"/>
                    </a:schemeClr>
                  </a:solidFill>
                  <a:latin typeface="Arial" pitchFamily="34" charset="0"/>
                  <a:cs typeface="Arial" pitchFamily="34" charset="0"/>
                </a:endParaRPr>
              </a:p>
              <a:p>
                <a:pPr algn="ctr">
                  <a:spcAft>
                    <a:spcPts val="1000"/>
                  </a:spcAft>
                  <a:defRPr/>
                </a:pPr>
                <a:r>
                  <a:rPr lang="nl-BE" sz="1200" dirty="0" err="1" smtClean="0">
                    <a:solidFill>
                      <a:schemeClr val="accent2">
                        <a:lumMod val="75000"/>
                      </a:schemeClr>
                    </a:solidFill>
                    <a:latin typeface="Arial" pitchFamily="34" charset="0"/>
                    <a:cs typeface="Arial" pitchFamily="34" charset="0"/>
                  </a:rPr>
                  <a:t>Fuctioning</a:t>
                </a:r>
                <a:r>
                  <a:rPr lang="nl-BE" sz="1200" dirty="0" smtClean="0">
                    <a:solidFill>
                      <a:schemeClr val="accent2">
                        <a:lumMod val="75000"/>
                      </a:schemeClr>
                    </a:solidFill>
                    <a:latin typeface="Arial" pitchFamily="34" charset="0"/>
                    <a:cs typeface="Arial" pitchFamily="34" charset="0"/>
                  </a:rPr>
                  <a:t> of the </a:t>
                </a:r>
                <a:r>
                  <a:rPr lang="nl-BE" sz="1200" dirty="0" err="1" smtClean="0">
                    <a:solidFill>
                      <a:schemeClr val="accent2">
                        <a:lumMod val="75000"/>
                      </a:schemeClr>
                    </a:solidFill>
                    <a:latin typeface="Arial" pitchFamily="34" charset="0"/>
                    <a:cs typeface="Arial" pitchFamily="34" charset="0"/>
                  </a:rPr>
                  <a:t>members</a:t>
                </a:r>
                <a:endParaRPr lang="nl-BE" sz="1200" dirty="0">
                  <a:solidFill>
                    <a:schemeClr val="accent2">
                      <a:lumMod val="75000"/>
                    </a:schemeClr>
                  </a:solidFill>
                  <a:latin typeface="Arial" pitchFamily="34" charset="0"/>
                  <a:cs typeface="Arial" pitchFamily="34" charset="0"/>
                </a:endParaRPr>
              </a:p>
              <a:p>
                <a:pPr algn="ctr">
                  <a:spcAft>
                    <a:spcPts val="1000"/>
                  </a:spcAft>
                  <a:defRPr/>
                </a:pPr>
                <a:r>
                  <a:rPr lang="nl-BE" sz="1200" dirty="0" smtClean="0">
                    <a:solidFill>
                      <a:schemeClr val="accent2">
                        <a:lumMod val="75000"/>
                      </a:schemeClr>
                    </a:solidFill>
                    <a:latin typeface="Arial" pitchFamily="34" charset="0"/>
                    <a:cs typeface="Arial" pitchFamily="34" charset="0"/>
                  </a:rPr>
                  <a:t>Health </a:t>
                </a:r>
                <a:r>
                  <a:rPr lang="nl-BE" sz="1200" dirty="0" err="1" smtClean="0">
                    <a:solidFill>
                      <a:schemeClr val="accent2">
                        <a:lumMod val="75000"/>
                      </a:schemeClr>
                    </a:solidFill>
                    <a:latin typeface="Arial" pitchFamily="34" charset="0"/>
                    <a:cs typeface="Arial" pitchFamily="34" charset="0"/>
                  </a:rPr>
                  <a:t>events</a:t>
                </a:r>
                <a:endParaRPr lang="nl-BE" sz="1200" dirty="0">
                  <a:solidFill>
                    <a:schemeClr val="accent2">
                      <a:lumMod val="75000"/>
                    </a:schemeClr>
                  </a:solidFill>
                  <a:latin typeface="Arial" pitchFamily="34" charset="0"/>
                  <a:cs typeface="Arial" pitchFamily="34" charset="0"/>
                </a:endParaRPr>
              </a:p>
            </p:txBody>
          </p:sp>
          <p:sp>
            <p:nvSpPr>
              <p:cNvPr id="21528" name="Oval 6"/>
              <p:cNvSpPr>
                <a:spLocks noChangeArrowheads="1"/>
              </p:cNvSpPr>
              <p:nvPr/>
            </p:nvSpPr>
            <p:spPr bwMode="auto">
              <a:xfrm>
                <a:off x="2199" y="4870"/>
                <a:ext cx="1800" cy="606"/>
              </a:xfrm>
              <a:prstGeom prst="ellipse">
                <a:avLst/>
              </a:prstGeom>
              <a:solidFill>
                <a:srgbClr val="99FF33"/>
              </a:solidFill>
              <a:ln>
                <a:headEnd/>
                <a:tailEnd/>
              </a:ln>
            </p:spPr>
            <p:style>
              <a:lnRef idx="2">
                <a:schemeClr val="accent2"/>
              </a:lnRef>
              <a:fillRef idx="1">
                <a:schemeClr val="lt1"/>
              </a:fillRef>
              <a:effectRef idx="0">
                <a:schemeClr val="accent2"/>
              </a:effectRef>
              <a:fontRef idx="minor">
                <a:schemeClr val="dk1"/>
              </a:fontRef>
            </p:style>
            <p:txBody>
              <a:bodyPr/>
              <a:lstStyle/>
              <a:p>
                <a:pPr algn="ctr">
                  <a:spcAft>
                    <a:spcPts val="1000"/>
                  </a:spcAft>
                  <a:defRPr/>
                </a:pPr>
                <a:r>
                  <a:rPr lang="nl-BE" sz="1200" b="1" dirty="0" smtClean="0">
                    <a:solidFill>
                      <a:schemeClr val="accent2">
                        <a:lumMod val="75000"/>
                      </a:schemeClr>
                    </a:solidFill>
                    <a:latin typeface="Arial" pitchFamily="34" charset="0"/>
                    <a:cs typeface="Arial" pitchFamily="34" charset="0"/>
                  </a:rPr>
                  <a:t>B.FAMILY</a:t>
                </a:r>
                <a:endParaRPr lang="nl-BE" sz="1200" b="1" dirty="0">
                  <a:solidFill>
                    <a:schemeClr val="accent2">
                      <a:lumMod val="75000"/>
                    </a:schemeClr>
                  </a:solidFill>
                  <a:latin typeface="Arial" pitchFamily="34" charset="0"/>
                  <a:cs typeface="Arial" pitchFamily="34" charset="0"/>
                </a:endParaRPr>
              </a:p>
            </p:txBody>
          </p:sp>
        </p:grpSp>
        <p:grpSp>
          <p:nvGrpSpPr>
            <p:cNvPr id="5" name="Group 7"/>
            <p:cNvGrpSpPr>
              <a:grpSpLocks/>
            </p:cNvGrpSpPr>
            <p:nvPr/>
          </p:nvGrpSpPr>
          <p:grpSpPr bwMode="auto">
            <a:xfrm>
              <a:off x="7253" y="7155"/>
              <a:ext cx="3005" cy="3180"/>
              <a:chOff x="7346" y="1770"/>
              <a:chExt cx="3005" cy="3180"/>
            </a:xfrm>
          </p:grpSpPr>
          <p:sp>
            <p:nvSpPr>
              <p:cNvPr id="21525" name="Rectangle 8"/>
              <p:cNvSpPr>
                <a:spLocks noChangeArrowheads="1"/>
              </p:cNvSpPr>
              <p:nvPr/>
            </p:nvSpPr>
            <p:spPr bwMode="auto">
              <a:xfrm>
                <a:off x="7346" y="2137"/>
                <a:ext cx="3005" cy="2814"/>
              </a:xfrm>
              <a:prstGeom prst="rect">
                <a:avLst/>
              </a:prstGeom>
              <a:solidFill>
                <a:srgbClr val="CCFF66"/>
              </a:solidFill>
              <a:ln>
                <a:headEnd/>
                <a:tailEnd/>
              </a:ln>
            </p:spPr>
            <p:style>
              <a:lnRef idx="2">
                <a:schemeClr val="accent2"/>
              </a:lnRef>
              <a:fillRef idx="1">
                <a:schemeClr val="lt1"/>
              </a:fillRef>
              <a:effectRef idx="0">
                <a:schemeClr val="accent2"/>
              </a:effectRef>
              <a:fontRef idx="minor">
                <a:schemeClr val="dk1"/>
              </a:fontRef>
            </p:style>
            <p:txBody>
              <a:bodyPr/>
              <a:lstStyle/>
              <a:p>
                <a:pPr>
                  <a:spcAft>
                    <a:spcPts val="1000"/>
                  </a:spcAft>
                  <a:defRPr/>
                </a:pPr>
                <a:endParaRPr lang="nl-BE" sz="1200" dirty="0">
                  <a:solidFill>
                    <a:srgbClr val="262699"/>
                  </a:solidFill>
                  <a:latin typeface="Arial" charset="0"/>
                  <a:cs typeface="Arial" charset="0"/>
                </a:endParaRPr>
              </a:p>
              <a:p>
                <a:pPr algn="ctr">
                  <a:lnSpc>
                    <a:spcPct val="90000"/>
                  </a:lnSpc>
                  <a:spcAft>
                    <a:spcPts val="1000"/>
                  </a:spcAft>
                  <a:defRPr/>
                </a:pPr>
                <a:r>
                  <a:rPr lang="nl-BE" sz="1200" dirty="0" err="1" smtClean="0">
                    <a:solidFill>
                      <a:srgbClr val="262699"/>
                    </a:solidFill>
                    <a:latin typeface="Arial" charset="0"/>
                    <a:cs typeface="Arial" charset="0"/>
                  </a:rPr>
                  <a:t>Demographical</a:t>
                </a:r>
                <a:r>
                  <a:rPr lang="nl-BE" sz="1200" dirty="0" smtClean="0">
                    <a:solidFill>
                      <a:srgbClr val="262699"/>
                    </a:solidFill>
                    <a:latin typeface="Arial" charset="0"/>
                    <a:cs typeface="Arial" charset="0"/>
                  </a:rPr>
                  <a:t> </a:t>
                </a:r>
                <a:r>
                  <a:rPr lang="nl-BE" sz="1200" dirty="0" err="1" smtClean="0">
                    <a:solidFill>
                      <a:srgbClr val="262699"/>
                    </a:solidFill>
                    <a:latin typeface="Arial" charset="0"/>
                    <a:cs typeface="Arial" charset="0"/>
                  </a:rPr>
                  <a:t>charactistics</a:t>
                </a:r>
                <a:endParaRPr lang="nl-BE" sz="1200" dirty="0">
                  <a:solidFill>
                    <a:srgbClr val="262699"/>
                  </a:solidFill>
                  <a:latin typeface="Arial" charset="0"/>
                  <a:cs typeface="Arial" charset="0"/>
                </a:endParaRPr>
              </a:p>
              <a:p>
                <a:pPr algn="ctr">
                  <a:lnSpc>
                    <a:spcPct val="90000"/>
                  </a:lnSpc>
                  <a:spcAft>
                    <a:spcPts val="1000"/>
                  </a:spcAft>
                  <a:defRPr/>
                </a:pPr>
                <a:r>
                  <a:rPr lang="nl-BE" sz="1200" dirty="0" smtClean="0">
                    <a:solidFill>
                      <a:srgbClr val="262699"/>
                    </a:solidFill>
                    <a:latin typeface="Arial" charset="0"/>
                    <a:cs typeface="Arial" charset="0"/>
                  </a:rPr>
                  <a:t>Health</a:t>
                </a:r>
                <a:endParaRPr lang="nl-BE" sz="1200" dirty="0">
                  <a:solidFill>
                    <a:srgbClr val="262699"/>
                  </a:solidFill>
                  <a:latin typeface="Arial" charset="0"/>
                  <a:cs typeface="Arial" charset="0"/>
                </a:endParaRPr>
              </a:p>
              <a:p>
                <a:pPr algn="ctr">
                  <a:lnSpc>
                    <a:spcPct val="90000"/>
                  </a:lnSpc>
                  <a:spcAft>
                    <a:spcPts val="1000"/>
                  </a:spcAft>
                  <a:defRPr/>
                </a:pPr>
                <a:r>
                  <a:rPr lang="nl-BE" sz="1200" dirty="0" err="1" smtClean="0">
                    <a:solidFill>
                      <a:srgbClr val="262699"/>
                    </a:solidFill>
                    <a:latin typeface="Arial" charset="0"/>
                    <a:cs typeface="Arial" charset="0"/>
                  </a:rPr>
                  <a:t>Development</a:t>
                </a:r>
                <a:endParaRPr lang="nl-BE" sz="1200" dirty="0">
                  <a:solidFill>
                    <a:srgbClr val="262699"/>
                  </a:solidFill>
                  <a:latin typeface="Arial" charset="0"/>
                  <a:cs typeface="Arial" charset="0"/>
                </a:endParaRPr>
              </a:p>
              <a:p>
                <a:pPr algn="ctr">
                  <a:lnSpc>
                    <a:spcPct val="90000"/>
                  </a:lnSpc>
                  <a:spcAft>
                    <a:spcPts val="1000"/>
                  </a:spcAft>
                  <a:defRPr/>
                </a:pPr>
                <a:r>
                  <a:rPr lang="nl-BE" sz="1200" dirty="0">
                    <a:solidFill>
                      <a:srgbClr val="262699"/>
                    </a:solidFill>
                    <a:latin typeface="Arial" charset="0"/>
                    <a:cs typeface="Arial" charset="0"/>
                  </a:rPr>
                  <a:t>Temperament</a:t>
                </a:r>
              </a:p>
              <a:p>
                <a:pPr algn="ctr">
                  <a:lnSpc>
                    <a:spcPct val="90000"/>
                  </a:lnSpc>
                  <a:spcAft>
                    <a:spcPts val="1000"/>
                  </a:spcAft>
                  <a:defRPr/>
                </a:pPr>
                <a:r>
                  <a:rPr lang="nl-BE" sz="1200" dirty="0" err="1" smtClean="0">
                    <a:solidFill>
                      <a:srgbClr val="262699"/>
                    </a:solidFill>
                    <a:latin typeface="Arial" charset="0"/>
                    <a:cs typeface="Arial" charset="0"/>
                  </a:rPr>
                  <a:t>Behaviour</a:t>
                </a:r>
                <a:endParaRPr lang="nl-BE" sz="1200" dirty="0">
                  <a:solidFill>
                    <a:srgbClr val="262699"/>
                  </a:solidFill>
                  <a:latin typeface="Arial" charset="0"/>
                  <a:cs typeface="Arial" charset="0"/>
                </a:endParaRPr>
              </a:p>
            </p:txBody>
          </p:sp>
          <p:sp>
            <p:nvSpPr>
              <p:cNvPr id="21526" name="Oval 9"/>
              <p:cNvSpPr>
                <a:spLocks noChangeArrowheads="1"/>
              </p:cNvSpPr>
              <p:nvPr/>
            </p:nvSpPr>
            <p:spPr bwMode="auto">
              <a:xfrm>
                <a:off x="8039" y="1769"/>
                <a:ext cx="1620" cy="553"/>
              </a:xfrm>
              <a:prstGeom prst="ellipse">
                <a:avLst/>
              </a:prstGeom>
              <a:solidFill>
                <a:srgbClr val="99FF33"/>
              </a:solidFill>
              <a:ln>
                <a:headEnd/>
                <a:tailEnd/>
              </a:ln>
            </p:spPr>
            <p:style>
              <a:lnRef idx="2">
                <a:schemeClr val="accent2"/>
              </a:lnRef>
              <a:fillRef idx="1">
                <a:schemeClr val="lt1"/>
              </a:fillRef>
              <a:effectRef idx="0">
                <a:schemeClr val="accent2"/>
              </a:effectRef>
              <a:fontRef idx="minor">
                <a:schemeClr val="dk1"/>
              </a:fontRef>
            </p:style>
            <p:txBody>
              <a:bodyPr/>
              <a:lstStyle/>
              <a:p>
                <a:pPr algn="ctr">
                  <a:spcAft>
                    <a:spcPts val="1000"/>
                  </a:spcAft>
                  <a:defRPr/>
                </a:pPr>
                <a:r>
                  <a:rPr lang="nl-BE" sz="1200" b="1" dirty="0" smtClean="0">
                    <a:solidFill>
                      <a:schemeClr val="accent2">
                        <a:lumMod val="75000"/>
                      </a:schemeClr>
                    </a:solidFill>
                    <a:latin typeface="Arial" pitchFamily="34" charset="0"/>
                    <a:cs typeface="Arial" pitchFamily="34" charset="0"/>
                  </a:rPr>
                  <a:t>D.CHILD</a:t>
                </a:r>
                <a:endParaRPr lang="nl-BE" sz="1200" b="1" dirty="0">
                  <a:solidFill>
                    <a:schemeClr val="accent2">
                      <a:lumMod val="75000"/>
                    </a:schemeClr>
                  </a:solidFill>
                  <a:latin typeface="Arial" pitchFamily="34" charset="0"/>
                  <a:cs typeface="Arial" pitchFamily="34" charset="0"/>
                </a:endParaRPr>
              </a:p>
              <a:p>
                <a:pPr>
                  <a:defRPr/>
                </a:pPr>
                <a:endParaRPr lang="nl-BE" sz="1200" dirty="0">
                  <a:solidFill>
                    <a:schemeClr val="accent2">
                      <a:lumMod val="75000"/>
                    </a:schemeClr>
                  </a:solidFill>
                  <a:latin typeface="Arial" pitchFamily="34" charset="0"/>
                  <a:cs typeface="Arial" pitchFamily="34" charset="0"/>
                </a:endParaRPr>
              </a:p>
            </p:txBody>
          </p:sp>
        </p:grpSp>
        <p:grpSp>
          <p:nvGrpSpPr>
            <p:cNvPr id="6" name="Group 10"/>
            <p:cNvGrpSpPr>
              <a:grpSpLocks/>
            </p:cNvGrpSpPr>
            <p:nvPr/>
          </p:nvGrpSpPr>
          <p:grpSpPr bwMode="auto">
            <a:xfrm>
              <a:off x="4637" y="7155"/>
              <a:ext cx="2381" cy="2645"/>
              <a:chOff x="4790" y="1770"/>
              <a:chExt cx="2381" cy="2645"/>
            </a:xfrm>
          </p:grpSpPr>
          <p:sp>
            <p:nvSpPr>
              <p:cNvPr id="21523" name="Rectangle 11"/>
              <p:cNvSpPr>
                <a:spLocks noChangeArrowheads="1"/>
              </p:cNvSpPr>
              <p:nvPr/>
            </p:nvSpPr>
            <p:spPr bwMode="auto">
              <a:xfrm>
                <a:off x="4792" y="2521"/>
                <a:ext cx="2379" cy="1893"/>
              </a:xfrm>
              <a:prstGeom prst="rect">
                <a:avLst/>
              </a:prstGeom>
              <a:solidFill>
                <a:srgbClr val="CCFF66"/>
              </a:solidFill>
              <a:ln>
                <a:headEnd/>
                <a:tailEnd/>
              </a:ln>
            </p:spPr>
            <p:style>
              <a:lnRef idx="2">
                <a:schemeClr val="accent2"/>
              </a:lnRef>
              <a:fillRef idx="1">
                <a:schemeClr val="lt1"/>
              </a:fillRef>
              <a:effectRef idx="0">
                <a:schemeClr val="accent2"/>
              </a:effectRef>
              <a:fontRef idx="minor">
                <a:schemeClr val="dk1"/>
              </a:fontRef>
            </p:style>
            <p:txBody>
              <a:bodyPr/>
              <a:lstStyle/>
              <a:p>
                <a:pPr>
                  <a:spcAft>
                    <a:spcPts val="1000"/>
                  </a:spcAft>
                  <a:defRPr/>
                </a:pPr>
                <a:endParaRPr lang="nl-BE" sz="1000" dirty="0">
                  <a:solidFill>
                    <a:srgbClr val="262699"/>
                  </a:solidFill>
                  <a:latin typeface="Arial" charset="0"/>
                  <a:cs typeface="Arial" charset="0"/>
                </a:endParaRPr>
              </a:p>
              <a:p>
                <a:pPr>
                  <a:spcAft>
                    <a:spcPts val="1000"/>
                  </a:spcAft>
                  <a:defRPr/>
                </a:pPr>
                <a:endParaRPr lang="nl-BE" sz="1000" dirty="0">
                  <a:solidFill>
                    <a:srgbClr val="262699"/>
                  </a:solidFill>
                  <a:latin typeface="Arial" charset="0"/>
                  <a:cs typeface="Arial" charset="0"/>
                </a:endParaRPr>
              </a:p>
              <a:p>
                <a:pPr algn="ctr">
                  <a:lnSpc>
                    <a:spcPct val="90000"/>
                  </a:lnSpc>
                  <a:spcAft>
                    <a:spcPts val="1000"/>
                  </a:spcAft>
                  <a:defRPr/>
                </a:pPr>
                <a:r>
                  <a:rPr lang="nl-BE" sz="1200" dirty="0" err="1" smtClean="0">
                    <a:solidFill>
                      <a:srgbClr val="262699"/>
                    </a:solidFill>
                    <a:latin typeface="Arial" charset="0"/>
                    <a:cs typeface="Arial" charset="0"/>
                  </a:rPr>
                  <a:t>Pregnancy</a:t>
                </a:r>
                <a:r>
                  <a:rPr lang="nl-BE" sz="1200" dirty="0" smtClean="0">
                    <a:solidFill>
                      <a:srgbClr val="262699"/>
                    </a:solidFill>
                    <a:latin typeface="Arial" charset="0"/>
                    <a:cs typeface="Arial" charset="0"/>
                  </a:rPr>
                  <a:t>, </a:t>
                </a:r>
                <a:r>
                  <a:rPr lang="nl-BE" sz="1200" dirty="0" err="1" smtClean="0">
                    <a:solidFill>
                      <a:srgbClr val="262699"/>
                    </a:solidFill>
                    <a:latin typeface="Arial" charset="0"/>
                    <a:cs typeface="Arial" charset="0"/>
                  </a:rPr>
                  <a:t>birth</a:t>
                </a:r>
                <a:endParaRPr lang="nl-BE" sz="1200" dirty="0" smtClean="0">
                  <a:solidFill>
                    <a:srgbClr val="262699"/>
                  </a:solidFill>
                  <a:latin typeface="Arial" charset="0"/>
                  <a:cs typeface="Arial" charset="0"/>
                </a:endParaRPr>
              </a:p>
              <a:p>
                <a:pPr algn="ctr">
                  <a:lnSpc>
                    <a:spcPct val="90000"/>
                  </a:lnSpc>
                  <a:spcAft>
                    <a:spcPts val="1000"/>
                  </a:spcAft>
                  <a:defRPr/>
                </a:pPr>
                <a:r>
                  <a:rPr lang="nl-BE" sz="1200" dirty="0" err="1" smtClean="0">
                    <a:solidFill>
                      <a:srgbClr val="262699"/>
                    </a:solidFill>
                    <a:latin typeface="Arial" charset="0"/>
                    <a:cs typeface="Arial" charset="0"/>
                  </a:rPr>
                  <a:t>Way</a:t>
                </a:r>
                <a:r>
                  <a:rPr lang="nl-BE" sz="1200" dirty="0" smtClean="0">
                    <a:solidFill>
                      <a:srgbClr val="262699"/>
                    </a:solidFill>
                    <a:latin typeface="Arial" charset="0"/>
                    <a:cs typeface="Arial" charset="0"/>
                  </a:rPr>
                  <a:t> of </a:t>
                </a:r>
                <a:r>
                  <a:rPr lang="nl-BE" sz="1200" dirty="0" err="1" smtClean="0">
                    <a:solidFill>
                      <a:srgbClr val="262699"/>
                    </a:solidFill>
                    <a:latin typeface="Arial" charset="0"/>
                    <a:cs typeface="Arial" charset="0"/>
                  </a:rPr>
                  <a:t>life</a:t>
                </a:r>
                <a:r>
                  <a:rPr lang="nl-BE" sz="1200" dirty="0" smtClean="0">
                    <a:solidFill>
                      <a:srgbClr val="262699"/>
                    </a:solidFill>
                    <a:latin typeface="Arial" charset="0"/>
                    <a:cs typeface="Arial" charset="0"/>
                  </a:rPr>
                  <a:t> </a:t>
                </a:r>
                <a:r>
                  <a:rPr lang="nl-BE" sz="1200" dirty="0" err="1" smtClean="0">
                    <a:solidFill>
                      <a:srgbClr val="262699"/>
                    </a:solidFill>
                    <a:latin typeface="Arial" charset="0"/>
                    <a:cs typeface="Arial" charset="0"/>
                  </a:rPr>
                  <a:t>mother</a:t>
                </a:r>
                <a:endParaRPr lang="nl-BE" sz="1200" dirty="0">
                  <a:solidFill>
                    <a:srgbClr val="262699"/>
                  </a:solidFill>
                  <a:latin typeface="Arial" charset="0"/>
                  <a:cs typeface="Arial" charset="0"/>
                </a:endParaRPr>
              </a:p>
              <a:p>
                <a:pPr>
                  <a:spcAft>
                    <a:spcPts val="1000"/>
                  </a:spcAft>
                  <a:defRPr/>
                </a:pPr>
                <a:endParaRPr lang="nl-BE" sz="1200" dirty="0">
                  <a:solidFill>
                    <a:srgbClr val="262699"/>
                  </a:solidFill>
                  <a:latin typeface="Arial" charset="0"/>
                  <a:cs typeface="Arial" charset="0"/>
                </a:endParaRPr>
              </a:p>
              <a:p>
                <a:pPr>
                  <a:defRPr/>
                </a:pPr>
                <a:endParaRPr lang="nl-BE" sz="1200" dirty="0">
                  <a:solidFill>
                    <a:srgbClr val="262699"/>
                  </a:solidFill>
                  <a:latin typeface="Arial" charset="0"/>
                  <a:cs typeface="Arial" charset="0"/>
                </a:endParaRPr>
              </a:p>
            </p:txBody>
          </p:sp>
          <p:sp>
            <p:nvSpPr>
              <p:cNvPr id="21524" name="Oval 12"/>
              <p:cNvSpPr>
                <a:spLocks noChangeArrowheads="1"/>
              </p:cNvSpPr>
              <p:nvPr/>
            </p:nvSpPr>
            <p:spPr bwMode="auto">
              <a:xfrm>
                <a:off x="4847" y="1769"/>
                <a:ext cx="2268" cy="1367"/>
              </a:xfrm>
              <a:prstGeom prst="ellipse">
                <a:avLst/>
              </a:prstGeom>
              <a:solidFill>
                <a:srgbClr val="99FF33"/>
              </a:solidFill>
              <a:ln>
                <a:headEnd/>
                <a:tailEnd/>
              </a:ln>
            </p:spPr>
            <p:style>
              <a:lnRef idx="2">
                <a:schemeClr val="accent2"/>
              </a:lnRef>
              <a:fillRef idx="1">
                <a:schemeClr val="lt1"/>
              </a:fillRef>
              <a:effectRef idx="0">
                <a:schemeClr val="accent2"/>
              </a:effectRef>
              <a:fontRef idx="minor">
                <a:schemeClr val="dk1"/>
              </a:fontRef>
            </p:style>
            <p:txBody>
              <a:bodyPr/>
              <a:lstStyle/>
              <a:p>
                <a:pPr algn="ctr">
                  <a:spcAft>
                    <a:spcPts val="1000"/>
                  </a:spcAft>
                  <a:defRPr/>
                </a:pPr>
                <a:r>
                  <a:rPr lang="nl-BE" sz="1200" b="1" dirty="0" err="1">
                    <a:solidFill>
                      <a:schemeClr val="accent2">
                        <a:lumMod val="75000"/>
                      </a:schemeClr>
                    </a:solidFill>
                    <a:latin typeface="Arial" pitchFamily="34" charset="0"/>
                    <a:cs typeface="Arial" pitchFamily="34" charset="0"/>
                  </a:rPr>
                  <a:t>C.Pre</a:t>
                </a:r>
                <a:r>
                  <a:rPr lang="nl-BE" sz="1200" b="1" dirty="0">
                    <a:solidFill>
                      <a:schemeClr val="accent2">
                        <a:lumMod val="75000"/>
                      </a:schemeClr>
                    </a:solidFill>
                    <a:latin typeface="Arial" pitchFamily="34" charset="0"/>
                    <a:cs typeface="Arial" pitchFamily="34" charset="0"/>
                  </a:rPr>
                  <a:t>- en </a:t>
                </a:r>
                <a:r>
                  <a:rPr lang="nl-BE" sz="1200" b="1" dirty="0" err="1" smtClean="0">
                    <a:solidFill>
                      <a:schemeClr val="accent2">
                        <a:lumMod val="75000"/>
                      </a:schemeClr>
                    </a:solidFill>
                    <a:latin typeface="Arial" pitchFamily="34" charset="0"/>
                    <a:cs typeface="Arial" pitchFamily="34" charset="0"/>
                  </a:rPr>
                  <a:t>perinatal</a:t>
                </a:r>
                <a:r>
                  <a:rPr lang="nl-BE" sz="1200" b="1" dirty="0" smtClean="0">
                    <a:solidFill>
                      <a:schemeClr val="accent2">
                        <a:lumMod val="75000"/>
                      </a:schemeClr>
                    </a:solidFill>
                    <a:latin typeface="Arial" pitchFamily="34" charset="0"/>
                    <a:cs typeface="Arial" pitchFamily="34" charset="0"/>
                  </a:rPr>
                  <a:t> ad </a:t>
                </a:r>
                <a:r>
                  <a:rPr lang="nl-BE" sz="1200" b="1" dirty="0" err="1" smtClean="0">
                    <a:solidFill>
                      <a:schemeClr val="accent2">
                        <a:lumMod val="75000"/>
                      </a:schemeClr>
                    </a:solidFill>
                    <a:latin typeface="Arial" pitchFamily="34" charset="0"/>
                    <a:cs typeface="Arial" pitchFamily="34" charset="0"/>
                  </a:rPr>
                  <a:t>risc</a:t>
                </a:r>
                <a:r>
                  <a:rPr lang="nl-BE" sz="1200" b="1" dirty="0" smtClean="0">
                    <a:solidFill>
                      <a:schemeClr val="accent2">
                        <a:lumMod val="75000"/>
                      </a:schemeClr>
                    </a:solidFill>
                    <a:latin typeface="Arial" pitchFamily="34" charset="0"/>
                    <a:cs typeface="Arial" pitchFamily="34" charset="0"/>
                  </a:rPr>
                  <a:t> factors</a:t>
                </a:r>
                <a:endParaRPr lang="nl-BE" sz="1200" b="1" dirty="0">
                  <a:solidFill>
                    <a:schemeClr val="accent2">
                      <a:lumMod val="75000"/>
                    </a:schemeClr>
                  </a:solidFill>
                  <a:latin typeface="Arial" pitchFamily="34" charset="0"/>
                  <a:cs typeface="Arial" pitchFamily="34" charset="0"/>
                </a:endParaRPr>
              </a:p>
            </p:txBody>
          </p:sp>
        </p:grpSp>
        <p:grpSp>
          <p:nvGrpSpPr>
            <p:cNvPr id="7" name="Group 13"/>
            <p:cNvGrpSpPr>
              <a:grpSpLocks/>
            </p:cNvGrpSpPr>
            <p:nvPr/>
          </p:nvGrpSpPr>
          <p:grpSpPr bwMode="auto">
            <a:xfrm>
              <a:off x="7672" y="10740"/>
              <a:ext cx="2212" cy="2322"/>
              <a:chOff x="7535" y="5548"/>
              <a:chExt cx="2212" cy="2322"/>
            </a:xfrm>
          </p:grpSpPr>
          <p:sp>
            <p:nvSpPr>
              <p:cNvPr id="21521" name="Rectangle 14"/>
              <p:cNvSpPr>
                <a:spLocks noChangeArrowheads="1"/>
              </p:cNvSpPr>
              <p:nvPr/>
            </p:nvSpPr>
            <p:spPr bwMode="auto">
              <a:xfrm>
                <a:off x="7533" y="6000"/>
                <a:ext cx="2218" cy="1871"/>
              </a:xfrm>
              <a:prstGeom prst="rect">
                <a:avLst/>
              </a:prstGeom>
              <a:solidFill>
                <a:srgbClr val="CCFF66"/>
              </a:solidFill>
              <a:ln>
                <a:headEnd/>
                <a:tailEnd/>
              </a:ln>
            </p:spPr>
            <p:style>
              <a:lnRef idx="2">
                <a:schemeClr val="accent2"/>
              </a:lnRef>
              <a:fillRef idx="1">
                <a:schemeClr val="lt1"/>
              </a:fillRef>
              <a:effectRef idx="0">
                <a:schemeClr val="accent2"/>
              </a:effectRef>
              <a:fontRef idx="minor">
                <a:schemeClr val="dk1"/>
              </a:fontRef>
            </p:style>
            <p:txBody>
              <a:bodyPr/>
              <a:lstStyle/>
              <a:p>
                <a:pPr>
                  <a:spcAft>
                    <a:spcPts val="1000"/>
                  </a:spcAft>
                  <a:defRPr/>
                </a:pPr>
                <a:endParaRPr lang="nl-BE" sz="800" dirty="0">
                  <a:solidFill>
                    <a:srgbClr val="262699"/>
                  </a:solidFill>
                  <a:latin typeface="Arial" charset="0"/>
                  <a:cs typeface="Arial" charset="0"/>
                </a:endParaRPr>
              </a:p>
              <a:p>
                <a:pPr algn="ctr">
                  <a:spcAft>
                    <a:spcPts val="1000"/>
                  </a:spcAft>
                  <a:defRPr/>
                </a:pPr>
                <a:endParaRPr lang="nl-BE" sz="800" dirty="0">
                  <a:solidFill>
                    <a:srgbClr val="262699"/>
                  </a:solidFill>
                  <a:latin typeface="Arial" charset="0"/>
                  <a:cs typeface="Arial" charset="0"/>
                </a:endParaRPr>
              </a:p>
              <a:p>
                <a:pPr algn="ctr">
                  <a:spcAft>
                    <a:spcPts val="1000"/>
                  </a:spcAft>
                  <a:defRPr/>
                </a:pPr>
                <a:r>
                  <a:rPr lang="nl-BE" sz="1200" dirty="0" err="1" smtClean="0">
                    <a:solidFill>
                      <a:srgbClr val="262699"/>
                    </a:solidFill>
                    <a:latin typeface="Arial" charset="0"/>
                    <a:cs typeface="Arial" charset="0"/>
                  </a:rPr>
                  <a:t>Social</a:t>
                </a:r>
                <a:r>
                  <a:rPr lang="nl-BE" sz="1200" dirty="0" smtClean="0">
                    <a:solidFill>
                      <a:srgbClr val="262699"/>
                    </a:solidFill>
                    <a:latin typeface="Arial" charset="0"/>
                    <a:cs typeface="Arial" charset="0"/>
                  </a:rPr>
                  <a:t> </a:t>
                </a:r>
                <a:r>
                  <a:rPr lang="nl-BE" sz="1200" dirty="0">
                    <a:solidFill>
                      <a:srgbClr val="262699"/>
                    </a:solidFill>
                    <a:latin typeface="Arial" charset="0"/>
                    <a:cs typeface="Arial" charset="0"/>
                  </a:rPr>
                  <a:t>netwerk</a:t>
                </a:r>
              </a:p>
              <a:p>
                <a:pPr algn="ctr">
                  <a:spcAft>
                    <a:spcPts val="1000"/>
                  </a:spcAft>
                  <a:defRPr/>
                </a:pPr>
                <a:r>
                  <a:rPr lang="nl-BE" sz="1200" dirty="0" err="1" smtClean="0">
                    <a:solidFill>
                      <a:srgbClr val="262699"/>
                    </a:solidFill>
                    <a:latin typeface="Arial" charset="0"/>
                    <a:cs typeface="Arial" charset="0"/>
                  </a:rPr>
                  <a:t>Child</a:t>
                </a:r>
                <a:r>
                  <a:rPr lang="nl-BE" sz="1200" dirty="0" smtClean="0">
                    <a:solidFill>
                      <a:srgbClr val="262699"/>
                    </a:solidFill>
                    <a:latin typeface="Arial" charset="0"/>
                    <a:cs typeface="Arial" charset="0"/>
                  </a:rPr>
                  <a:t> care</a:t>
                </a:r>
                <a:endParaRPr lang="nl-BE" sz="1200" dirty="0">
                  <a:solidFill>
                    <a:srgbClr val="262699"/>
                  </a:solidFill>
                  <a:latin typeface="Arial" charset="0"/>
                  <a:cs typeface="Arial" charset="0"/>
                </a:endParaRPr>
              </a:p>
              <a:p>
                <a:pPr>
                  <a:spcAft>
                    <a:spcPts val="1000"/>
                  </a:spcAft>
                  <a:defRPr/>
                </a:pPr>
                <a:endParaRPr lang="nl-BE" sz="1200" dirty="0">
                  <a:solidFill>
                    <a:srgbClr val="262699"/>
                  </a:solidFill>
                  <a:latin typeface="Arial" charset="0"/>
                  <a:cs typeface="Arial" charset="0"/>
                </a:endParaRPr>
              </a:p>
              <a:p>
                <a:pPr>
                  <a:spcAft>
                    <a:spcPts val="1000"/>
                  </a:spcAft>
                  <a:defRPr/>
                </a:pPr>
                <a:endParaRPr lang="nl-BE" sz="1200" dirty="0">
                  <a:solidFill>
                    <a:srgbClr val="262699"/>
                  </a:solidFill>
                  <a:latin typeface="Arial" charset="0"/>
                  <a:cs typeface="Arial" charset="0"/>
                </a:endParaRPr>
              </a:p>
              <a:p>
                <a:pPr>
                  <a:defRPr/>
                </a:pPr>
                <a:endParaRPr lang="nl-BE" sz="1200" dirty="0">
                  <a:solidFill>
                    <a:srgbClr val="262699"/>
                  </a:solidFill>
                  <a:latin typeface="Arial" charset="0"/>
                  <a:cs typeface="Arial" charset="0"/>
                </a:endParaRPr>
              </a:p>
            </p:txBody>
          </p:sp>
          <p:sp>
            <p:nvSpPr>
              <p:cNvPr id="21522" name="Oval 15"/>
              <p:cNvSpPr>
                <a:spLocks noChangeArrowheads="1"/>
              </p:cNvSpPr>
              <p:nvPr/>
            </p:nvSpPr>
            <p:spPr bwMode="auto">
              <a:xfrm>
                <a:off x="7536" y="5548"/>
                <a:ext cx="2215" cy="563"/>
              </a:xfrm>
              <a:prstGeom prst="ellipse">
                <a:avLst/>
              </a:prstGeom>
              <a:solidFill>
                <a:srgbClr val="99FF33"/>
              </a:solidFill>
              <a:ln>
                <a:headEnd/>
                <a:tailEnd/>
              </a:ln>
            </p:spPr>
            <p:style>
              <a:lnRef idx="2">
                <a:schemeClr val="accent2"/>
              </a:lnRef>
              <a:fillRef idx="1">
                <a:schemeClr val="lt1"/>
              </a:fillRef>
              <a:effectRef idx="0">
                <a:schemeClr val="accent2"/>
              </a:effectRef>
              <a:fontRef idx="minor">
                <a:schemeClr val="dk1"/>
              </a:fontRef>
            </p:style>
            <p:txBody>
              <a:bodyPr/>
              <a:lstStyle/>
              <a:p>
                <a:pPr algn="ctr">
                  <a:spcAft>
                    <a:spcPts val="1000"/>
                  </a:spcAft>
                  <a:defRPr/>
                </a:pPr>
                <a:r>
                  <a:rPr lang="nl-BE" sz="1200" b="1" dirty="0" smtClean="0">
                    <a:solidFill>
                      <a:schemeClr val="accent2">
                        <a:lumMod val="75000"/>
                      </a:schemeClr>
                    </a:solidFill>
                    <a:latin typeface="Arial" pitchFamily="34" charset="0"/>
                    <a:cs typeface="Arial" pitchFamily="34" charset="0"/>
                  </a:rPr>
                  <a:t>F. CONTEXT</a:t>
                </a:r>
                <a:endParaRPr lang="nl-BE" sz="1200" b="1" dirty="0">
                  <a:solidFill>
                    <a:schemeClr val="accent2">
                      <a:lumMod val="75000"/>
                    </a:schemeClr>
                  </a:solidFill>
                  <a:latin typeface="Arial" pitchFamily="34" charset="0"/>
                  <a:cs typeface="Arial" pitchFamily="34" charset="0"/>
                </a:endParaRPr>
              </a:p>
            </p:txBody>
          </p:sp>
        </p:grpSp>
        <p:sp>
          <p:nvSpPr>
            <p:cNvPr id="21514" name="Rectangle 16"/>
            <p:cNvSpPr>
              <a:spLocks noChangeArrowheads="1"/>
            </p:cNvSpPr>
            <p:nvPr/>
          </p:nvSpPr>
          <p:spPr bwMode="auto">
            <a:xfrm>
              <a:off x="4621" y="10829"/>
              <a:ext cx="2835" cy="2233"/>
            </a:xfrm>
            <a:prstGeom prst="rect">
              <a:avLst/>
            </a:prstGeom>
            <a:solidFill>
              <a:srgbClr val="CCFF66"/>
            </a:solidFill>
            <a:ln>
              <a:headEnd/>
              <a:tailEnd/>
            </a:ln>
          </p:spPr>
          <p:style>
            <a:lnRef idx="2">
              <a:schemeClr val="accent2"/>
            </a:lnRef>
            <a:fillRef idx="1">
              <a:schemeClr val="lt1"/>
            </a:fillRef>
            <a:effectRef idx="0">
              <a:schemeClr val="accent2"/>
            </a:effectRef>
            <a:fontRef idx="minor">
              <a:schemeClr val="dk1"/>
            </a:fontRef>
          </p:style>
          <p:txBody>
            <a:bodyPr/>
            <a:lstStyle/>
            <a:p>
              <a:pPr>
                <a:spcAft>
                  <a:spcPts val="1000"/>
                </a:spcAft>
                <a:defRPr/>
              </a:pPr>
              <a:endParaRPr lang="nl-BE" sz="1200" dirty="0">
                <a:solidFill>
                  <a:schemeClr val="accent2">
                    <a:lumMod val="75000"/>
                  </a:schemeClr>
                </a:solidFill>
                <a:latin typeface="Arial" pitchFamily="34" charset="0"/>
                <a:cs typeface="Arial" pitchFamily="34" charset="0"/>
              </a:endParaRPr>
            </a:p>
            <a:p>
              <a:pPr algn="ctr">
                <a:spcAft>
                  <a:spcPts val="1000"/>
                </a:spcAft>
                <a:defRPr/>
              </a:pPr>
              <a:r>
                <a:rPr lang="nl-BE" sz="1200" dirty="0" err="1" smtClean="0">
                  <a:solidFill>
                    <a:schemeClr val="accent2">
                      <a:lumMod val="75000"/>
                    </a:schemeClr>
                  </a:solidFill>
                  <a:latin typeface="Arial" pitchFamily="34" charset="0"/>
                  <a:cs typeface="Arial" pitchFamily="34" charset="0"/>
                </a:rPr>
                <a:t>Educational</a:t>
              </a:r>
              <a:r>
                <a:rPr lang="nl-BE" sz="1200" dirty="0" smtClean="0">
                  <a:solidFill>
                    <a:schemeClr val="accent2">
                      <a:lumMod val="75000"/>
                    </a:schemeClr>
                  </a:solidFill>
                  <a:latin typeface="Arial" pitchFamily="34" charset="0"/>
                  <a:cs typeface="Arial" pitchFamily="34" charset="0"/>
                </a:rPr>
                <a:t> </a:t>
              </a:r>
              <a:r>
                <a:rPr lang="nl-BE" sz="1200" dirty="0" err="1" smtClean="0">
                  <a:solidFill>
                    <a:schemeClr val="accent2">
                      <a:lumMod val="75000"/>
                    </a:schemeClr>
                  </a:solidFill>
                  <a:latin typeface="Arial" pitchFamily="34" charset="0"/>
                  <a:cs typeface="Arial" pitchFamily="34" charset="0"/>
                </a:rPr>
                <a:t>behaviour</a:t>
              </a:r>
              <a:endParaRPr lang="nl-BE" sz="1200" dirty="0">
                <a:solidFill>
                  <a:schemeClr val="accent2">
                    <a:lumMod val="75000"/>
                  </a:schemeClr>
                </a:solidFill>
                <a:latin typeface="Arial" pitchFamily="34" charset="0"/>
                <a:cs typeface="Arial" pitchFamily="34" charset="0"/>
              </a:endParaRPr>
            </a:p>
            <a:p>
              <a:pPr algn="ctr">
                <a:spcAft>
                  <a:spcPts val="1000"/>
                </a:spcAft>
                <a:defRPr/>
              </a:pPr>
              <a:r>
                <a:rPr lang="nl-BE" sz="1200" dirty="0" err="1" smtClean="0">
                  <a:solidFill>
                    <a:schemeClr val="accent2">
                      <a:lumMod val="75000"/>
                    </a:schemeClr>
                  </a:solidFill>
                  <a:latin typeface="Arial" pitchFamily="34" charset="0"/>
                  <a:cs typeface="Arial" pitchFamily="34" charset="0"/>
                </a:rPr>
                <a:t>Educational</a:t>
              </a:r>
              <a:r>
                <a:rPr lang="nl-BE" sz="1200" dirty="0" smtClean="0">
                  <a:solidFill>
                    <a:schemeClr val="accent2">
                      <a:lumMod val="75000"/>
                    </a:schemeClr>
                  </a:solidFill>
                  <a:latin typeface="Arial" pitchFamily="34" charset="0"/>
                  <a:cs typeface="Arial" pitchFamily="34" charset="0"/>
                </a:rPr>
                <a:t> </a:t>
              </a:r>
              <a:r>
                <a:rPr lang="nl-BE" sz="1200" dirty="0" err="1" smtClean="0">
                  <a:solidFill>
                    <a:schemeClr val="accent2">
                      <a:lumMod val="75000"/>
                    </a:schemeClr>
                  </a:solidFill>
                  <a:latin typeface="Arial" pitchFamily="34" charset="0"/>
                  <a:cs typeface="Arial" pitchFamily="34" charset="0"/>
                </a:rPr>
                <a:t>values</a:t>
              </a:r>
              <a:r>
                <a:rPr lang="nl-BE" sz="1200" dirty="0" smtClean="0">
                  <a:solidFill>
                    <a:schemeClr val="accent2">
                      <a:lumMod val="75000"/>
                    </a:schemeClr>
                  </a:solidFill>
                  <a:latin typeface="Arial" pitchFamily="34" charset="0"/>
                  <a:cs typeface="Arial" pitchFamily="34" charset="0"/>
                </a:rPr>
                <a:t> …</a:t>
              </a:r>
              <a:endParaRPr lang="nl-BE" sz="1200" dirty="0">
                <a:solidFill>
                  <a:schemeClr val="accent2">
                    <a:lumMod val="75000"/>
                  </a:schemeClr>
                </a:solidFill>
                <a:latin typeface="Arial" pitchFamily="34" charset="0"/>
                <a:cs typeface="Arial" pitchFamily="34" charset="0"/>
              </a:endParaRPr>
            </a:p>
          </p:txBody>
        </p:sp>
        <p:sp>
          <p:nvSpPr>
            <p:cNvPr id="21515" name="Oval 17"/>
            <p:cNvSpPr>
              <a:spLocks noChangeArrowheads="1"/>
            </p:cNvSpPr>
            <p:nvPr/>
          </p:nvSpPr>
          <p:spPr bwMode="auto">
            <a:xfrm>
              <a:off x="4805" y="10455"/>
              <a:ext cx="2468" cy="563"/>
            </a:xfrm>
            <a:prstGeom prst="ellipse">
              <a:avLst/>
            </a:prstGeom>
            <a:solidFill>
              <a:srgbClr val="99FF33"/>
            </a:solidFill>
            <a:ln>
              <a:headEnd/>
              <a:tailEnd/>
            </a:ln>
          </p:spPr>
          <p:style>
            <a:lnRef idx="2">
              <a:schemeClr val="accent2"/>
            </a:lnRef>
            <a:fillRef idx="1">
              <a:schemeClr val="lt1"/>
            </a:fillRef>
            <a:effectRef idx="0">
              <a:schemeClr val="accent2"/>
            </a:effectRef>
            <a:fontRef idx="minor">
              <a:schemeClr val="dk1"/>
            </a:fontRef>
          </p:style>
          <p:txBody>
            <a:bodyPr/>
            <a:lstStyle/>
            <a:p>
              <a:pPr algn="ctr">
                <a:spcAft>
                  <a:spcPts val="1000"/>
                </a:spcAft>
                <a:defRPr/>
              </a:pPr>
              <a:r>
                <a:rPr lang="nl-BE" sz="1200" b="1" dirty="0" smtClean="0">
                  <a:solidFill>
                    <a:schemeClr val="accent2">
                      <a:lumMod val="75000"/>
                    </a:schemeClr>
                  </a:solidFill>
                  <a:latin typeface="Arial" pitchFamily="34" charset="0"/>
                  <a:cs typeface="Arial" pitchFamily="34" charset="0"/>
                </a:rPr>
                <a:t>E. EDUCATION</a:t>
              </a:r>
              <a:endParaRPr lang="nl-BE" sz="1200" b="1" dirty="0">
                <a:solidFill>
                  <a:schemeClr val="accent2">
                    <a:lumMod val="75000"/>
                  </a:schemeClr>
                </a:solidFill>
                <a:latin typeface="Arial" pitchFamily="34" charset="0"/>
                <a:cs typeface="Arial" pitchFamily="34" charset="0"/>
              </a:endParaRPr>
            </a:p>
          </p:txBody>
        </p:sp>
        <p:sp>
          <p:nvSpPr>
            <p:cNvPr id="21516" name="Rectangle 18"/>
            <p:cNvSpPr>
              <a:spLocks noChangeArrowheads="1"/>
            </p:cNvSpPr>
            <p:nvPr/>
          </p:nvSpPr>
          <p:spPr bwMode="auto">
            <a:xfrm>
              <a:off x="1422" y="7464"/>
              <a:ext cx="3005" cy="1434"/>
            </a:xfrm>
            <a:prstGeom prst="rect">
              <a:avLst/>
            </a:prstGeom>
            <a:solidFill>
              <a:srgbClr val="CCFF66"/>
            </a:solidFill>
            <a:ln>
              <a:headEnd/>
              <a:tailEnd/>
            </a:ln>
          </p:spPr>
          <p:style>
            <a:lnRef idx="2">
              <a:schemeClr val="accent2"/>
            </a:lnRef>
            <a:fillRef idx="1">
              <a:schemeClr val="lt1"/>
            </a:fillRef>
            <a:effectRef idx="0">
              <a:schemeClr val="accent2"/>
            </a:effectRef>
            <a:fontRef idx="minor">
              <a:schemeClr val="dk1"/>
            </a:fontRef>
          </p:style>
          <p:txBody>
            <a:bodyPr/>
            <a:lstStyle/>
            <a:p>
              <a:pPr>
                <a:spcAft>
                  <a:spcPts val="1000"/>
                </a:spcAft>
                <a:defRPr/>
              </a:pPr>
              <a:endParaRPr lang="nl-BE" sz="1200" dirty="0">
                <a:solidFill>
                  <a:srgbClr val="262699"/>
                </a:solidFill>
                <a:latin typeface="Arial" charset="0"/>
                <a:cs typeface="Arial" charset="0"/>
              </a:endParaRPr>
            </a:p>
            <a:p>
              <a:pPr algn="ctr">
                <a:lnSpc>
                  <a:spcPct val="90000"/>
                </a:lnSpc>
                <a:spcAft>
                  <a:spcPts val="1000"/>
                </a:spcAft>
                <a:defRPr/>
              </a:pPr>
              <a:r>
                <a:rPr lang="nl-BE" sz="1200" dirty="0" err="1" smtClean="0">
                  <a:solidFill>
                    <a:srgbClr val="262699"/>
                  </a:solidFill>
                  <a:latin typeface="Arial" charset="0"/>
                  <a:cs typeface="Arial" charset="0"/>
                </a:rPr>
                <a:t>Demographical</a:t>
              </a:r>
              <a:r>
                <a:rPr lang="nl-BE" sz="1200" dirty="0" smtClean="0">
                  <a:solidFill>
                    <a:srgbClr val="262699"/>
                  </a:solidFill>
                  <a:latin typeface="Arial" charset="0"/>
                  <a:cs typeface="Arial" charset="0"/>
                </a:rPr>
                <a:t> </a:t>
              </a:r>
              <a:r>
                <a:rPr lang="nl-BE" sz="1200" dirty="0" err="1" smtClean="0">
                  <a:solidFill>
                    <a:srgbClr val="262699"/>
                  </a:solidFill>
                  <a:latin typeface="Arial" charset="0"/>
                  <a:cs typeface="Arial" charset="0"/>
                </a:rPr>
                <a:t>characteristics</a:t>
              </a:r>
              <a:endParaRPr lang="nl-BE" sz="1200" dirty="0" smtClean="0">
                <a:solidFill>
                  <a:srgbClr val="262699"/>
                </a:solidFill>
                <a:latin typeface="Arial" charset="0"/>
                <a:cs typeface="Arial" charset="0"/>
              </a:endParaRPr>
            </a:p>
            <a:p>
              <a:pPr algn="ctr">
                <a:lnSpc>
                  <a:spcPct val="90000"/>
                </a:lnSpc>
                <a:spcAft>
                  <a:spcPts val="1000"/>
                </a:spcAft>
                <a:defRPr/>
              </a:pPr>
              <a:r>
                <a:rPr lang="nl-BE" sz="1200" dirty="0" smtClean="0">
                  <a:solidFill>
                    <a:srgbClr val="262699"/>
                  </a:solidFill>
                  <a:latin typeface="Arial" charset="0"/>
                  <a:cs typeface="Arial" charset="0"/>
                </a:rPr>
                <a:t>Mental </a:t>
              </a:r>
              <a:r>
                <a:rPr lang="nl-BE" sz="1200" dirty="0" err="1" smtClean="0">
                  <a:solidFill>
                    <a:srgbClr val="262699"/>
                  </a:solidFill>
                  <a:latin typeface="Arial" charset="0"/>
                  <a:cs typeface="Arial" charset="0"/>
                </a:rPr>
                <a:t>health</a:t>
              </a:r>
              <a:endParaRPr lang="nl-BE" sz="1200" dirty="0">
                <a:solidFill>
                  <a:srgbClr val="262699"/>
                </a:solidFill>
                <a:latin typeface="Arial" charset="0"/>
                <a:cs typeface="Arial" charset="0"/>
              </a:endParaRPr>
            </a:p>
            <a:p>
              <a:pPr>
                <a:spcAft>
                  <a:spcPts val="1000"/>
                </a:spcAft>
                <a:defRPr/>
              </a:pPr>
              <a:endParaRPr lang="nl-BE" sz="1200" dirty="0">
                <a:solidFill>
                  <a:srgbClr val="262699"/>
                </a:solidFill>
                <a:latin typeface="Arial" charset="0"/>
                <a:cs typeface="Arial" charset="0"/>
              </a:endParaRPr>
            </a:p>
            <a:p>
              <a:pPr>
                <a:spcAft>
                  <a:spcPts val="1000"/>
                </a:spcAft>
                <a:defRPr/>
              </a:pPr>
              <a:endParaRPr lang="nl-BE" sz="1200" dirty="0">
                <a:solidFill>
                  <a:srgbClr val="262699"/>
                </a:solidFill>
                <a:latin typeface="Arial" charset="0"/>
                <a:cs typeface="Arial" charset="0"/>
              </a:endParaRPr>
            </a:p>
            <a:p>
              <a:pPr>
                <a:spcAft>
                  <a:spcPts val="1000"/>
                </a:spcAft>
                <a:defRPr/>
              </a:pPr>
              <a:endParaRPr lang="nl-BE" sz="1200" dirty="0">
                <a:solidFill>
                  <a:srgbClr val="262699"/>
                </a:solidFill>
                <a:latin typeface="Arial" charset="0"/>
                <a:cs typeface="Arial" charset="0"/>
              </a:endParaRPr>
            </a:p>
            <a:p>
              <a:pPr>
                <a:defRPr/>
              </a:pPr>
              <a:endParaRPr lang="nl-BE" sz="1200" dirty="0">
                <a:solidFill>
                  <a:srgbClr val="262699"/>
                </a:solidFill>
                <a:latin typeface="Arial" charset="0"/>
                <a:cs typeface="Arial" charset="0"/>
              </a:endParaRPr>
            </a:p>
          </p:txBody>
        </p:sp>
        <p:grpSp>
          <p:nvGrpSpPr>
            <p:cNvPr id="8" name="Group 20"/>
            <p:cNvGrpSpPr>
              <a:grpSpLocks/>
            </p:cNvGrpSpPr>
            <p:nvPr/>
          </p:nvGrpSpPr>
          <p:grpSpPr bwMode="auto">
            <a:xfrm>
              <a:off x="1422" y="13293"/>
              <a:ext cx="8710" cy="1272"/>
              <a:chOff x="1422" y="13293"/>
              <a:chExt cx="8710" cy="1272"/>
            </a:xfrm>
          </p:grpSpPr>
          <p:sp>
            <p:nvSpPr>
              <p:cNvPr id="21519" name="Rectangle 21"/>
              <p:cNvSpPr>
                <a:spLocks noChangeArrowheads="1"/>
              </p:cNvSpPr>
              <p:nvPr/>
            </p:nvSpPr>
            <p:spPr bwMode="auto">
              <a:xfrm>
                <a:off x="1422" y="13711"/>
                <a:ext cx="8710" cy="854"/>
              </a:xfrm>
              <a:prstGeom prst="rect">
                <a:avLst/>
              </a:prstGeom>
              <a:solidFill>
                <a:srgbClr val="CCFF66"/>
              </a:solidFill>
              <a:ln>
                <a:headEnd/>
                <a:tailEnd/>
              </a:ln>
            </p:spPr>
            <p:style>
              <a:lnRef idx="2">
                <a:schemeClr val="accent2"/>
              </a:lnRef>
              <a:fillRef idx="1">
                <a:schemeClr val="lt1"/>
              </a:fillRef>
              <a:effectRef idx="0">
                <a:schemeClr val="accent2"/>
              </a:effectRef>
              <a:fontRef idx="minor">
                <a:schemeClr val="dk1"/>
              </a:fontRef>
            </p:style>
            <p:txBody>
              <a:bodyPr/>
              <a:lstStyle/>
              <a:p>
                <a:pPr>
                  <a:spcAft>
                    <a:spcPts val="1000"/>
                  </a:spcAft>
                  <a:defRPr/>
                </a:pPr>
                <a:endParaRPr lang="nl-BE" sz="300" dirty="0">
                  <a:solidFill>
                    <a:srgbClr val="262699"/>
                  </a:solidFill>
                  <a:latin typeface="Arial" charset="0"/>
                  <a:cs typeface="Arial" charset="0"/>
                </a:endParaRPr>
              </a:p>
              <a:p>
                <a:pPr algn="ctr">
                  <a:spcAft>
                    <a:spcPts val="1000"/>
                  </a:spcAft>
                  <a:defRPr/>
                </a:pPr>
                <a:r>
                  <a:rPr lang="nl-BE" sz="1200" dirty="0">
                    <a:solidFill>
                      <a:srgbClr val="262699"/>
                    </a:solidFill>
                    <a:latin typeface="Arial" charset="0"/>
                    <a:cs typeface="Arial" charset="0"/>
                  </a:rPr>
                  <a:t> </a:t>
                </a:r>
                <a:r>
                  <a:rPr lang="nl-BE" sz="1200" dirty="0" err="1" smtClean="0">
                    <a:solidFill>
                      <a:srgbClr val="262699"/>
                    </a:solidFill>
                    <a:latin typeface="Arial" charset="0"/>
                    <a:cs typeface="Arial" charset="0"/>
                  </a:rPr>
                  <a:t>Need</a:t>
                </a:r>
                <a:r>
                  <a:rPr lang="nl-BE" sz="1200" dirty="0" smtClean="0">
                    <a:solidFill>
                      <a:srgbClr val="262699"/>
                    </a:solidFill>
                    <a:latin typeface="Arial" charset="0"/>
                    <a:cs typeface="Arial" charset="0"/>
                  </a:rPr>
                  <a:t> for care</a:t>
                </a:r>
                <a:r>
                  <a:rPr lang="nl-BE" sz="1200" dirty="0">
                    <a:solidFill>
                      <a:srgbClr val="262699"/>
                    </a:solidFill>
                    <a:latin typeface="Arial" charset="0"/>
                    <a:cs typeface="Arial" charset="0"/>
                  </a:rPr>
                  <a:t>		</a:t>
                </a:r>
                <a:r>
                  <a:rPr lang="nl-BE" sz="1200" dirty="0" err="1" smtClean="0">
                    <a:solidFill>
                      <a:srgbClr val="262699"/>
                    </a:solidFill>
                    <a:latin typeface="Arial" charset="0"/>
                    <a:cs typeface="Arial" charset="0"/>
                  </a:rPr>
                  <a:t>Use</a:t>
                </a:r>
                <a:r>
                  <a:rPr lang="nl-BE" sz="1200" dirty="0" smtClean="0">
                    <a:solidFill>
                      <a:srgbClr val="262699"/>
                    </a:solidFill>
                    <a:latin typeface="Arial" charset="0"/>
                    <a:cs typeface="Arial" charset="0"/>
                  </a:rPr>
                  <a:t> of care</a:t>
                </a:r>
                <a:r>
                  <a:rPr lang="nl-BE" sz="1200" dirty="0">
                    <a:solidFill>
                      <a:srgbClr val="262699"/>
                    </a:solidFill>
                    <a:latin typeface="Arial" charset="0"/>
                    <a:cs typeface="Arial" charset="0"/>
                  </a:rPr>
                  <a:t>	</a:t>
                </a:r>
                <a:r>
                  <a:rPr lang="nl-BE" sz="1200" dirty="0" smtClean="0">
                    <a:solidFill>
                      <a:srgbClr val="262699"/>
                    </a:solidFill>
                    <a:latin typeface="Arial" charset="0"/>
                    <a:cs typeface="Arial" charset="0"/>
                  </a:rPr>
                  <a:t>                      </a:t>
                </a:r>
                <a:r>
                  <a:rPr lang="nl-BE" sz="1200" dirty="0" err="1" smtClean="0">
                    <a:solidFill>
                      <a:srgbClr val="262699"/>
                    </a:solidFill>
                    <a:latin typeface="Arial" charset="0"/>
                    <a:cs typeface="Arial" charset="0"/>
                  </a:rPr>
                  <a:t>Care</a:t>
                </a:r>
                <a:r>
                  <a:rPr lang="nl-BE" sz="1200" dirty="0" smtClean="0">
                    <a:solidFill>
                      <a:srgbClr val="262699"/>
                    </a:solidFill>
                    <a:latin typeface="Arial" charset="0"/>
                    <a:cs typeface="Arial" charset="0"/>
                  </a:rPr>
                  <a:t>  traject</a:t>
                </a:r>
                <a:endParaRPr lang="nl-BE" sz="1200" dirty="0">
                  <a:solidFill>
                    <a:srgbClr val="262699"/>
                  </a:solidFill>
                  <a:latin typeface="Arial" charset="0"/>
                  <a:cs typeface="Arial" charset="0"/>
                </a:endParaRPr>
              </a:p>
              <a:p>
                <a:pPr>
                  <a:spcAft>
                    <a:spcPts val="1000"/>
                  </a:spcAft>
                  <a:defRPr/>
                </a:pPr>
                <a:endParaRPr lang="nl-BE" sz="1200" dirty="0">
                  <a:solidFill>
                    <a:srgbClr val="262699"/>
                  </a:solidFill>
                  <a:latin typeface="Arial" charset="0"/>
                  <a:cs typeface="Arial" charset="0"/>
                </a:endParaRPr>
              </a:p>
              <a:p>
                <a:pPr>
                  <a:spcAft>
                    <a:spcPts val="1000"/>
                  </a:spcAft>
                  <a:defRPr/>
                </a:pPr>
                <a:endParaRPr lang="nl-BE" sz="1200" dirty="0">
                  <a:solidFill>
                    <a:srgbClr val="262699"/>
                  </a:solidFill>
                  <a:latin typeface="Arial" charset="0"/>
                  <a:cs typeface="Arial" charset="0"/>
                </a:endParaRPr>
              </a:p>
              <a:p>
                <a:pPr>
                  <a:spcAft>
                    <a:spcPts val="1000"/>
                  </a:spcAft>
                  <a:defRPr/>
                </a:pPr>
                <a:endParaRPr lang="nl-BE" sz="1200" dirty="0">
                  <a:solidFill>
                    <a:srgbClr val="262699"/>
                  </a:solidFill>
                  <a:latin typeface="Arial" charset="0"/>
                  <a:cs typeface="Arial" charset="0"/>
                </a:endParaRPr>
              </a:p>
              <a:p>
                <a:pPr>
                  <a:defRPr/>
                </a:pPr>
                <a:endParaRPr lang="nl-BE" sz="1200" dirty="0">
                  <a:solidFill>
                    <a:srgbClr val="262699"/>
                  </a:solidFill>
                  <a:latin typeface="Arial" charset="0"/>
                  <a:cs typeface="Arial" charset="0"/>
                </a:endParaRPr>
              </a:p>
            </p:txBody>
          </p:sp>
          <p:sp>
            <p:nvSpPr>
              <p:cNvPr id="21520" name="Oval 22"/>
              <p:cNvSpPr>
                <a:spLocks noChangeArrowheads="1"/>
              </p:cNvSpPr>
              <p:nvPr/>
            </p:nvSpPr>
            <p:spPr bwMode="auto">
              <a:xfrm>
                <a:off x="4697" y="13294"/>
                <a:ext cx="2209" cy="563"/>
              </a:xfrm>
              <a:prstGeom prst="ellipse">
                <a:avLst/>
              </a:prstGeom>
              <a:solidFill>
                <a:srgbClr val="99FF33"/>
              </a:solidFill>
              <a:ln>
                <a:headEnd/>
                <a:tailEnd/>
              </a:ln>
            </p:spPr>
            <p:style>
              <a:lnRef idx="2">
                <a:schemeClr val="accent2"/>
              </a:lnRef>
              <a:fillRef idx="1">
                <a:schemeClr val="lt1"/>
              </a:fillRef>
              <a:effectRef idx="0">
                <a:schemeClr val="accent2"/>
              </a:effectRef>
              <a:fontRef idx="minor">
                <a:schemeClr val="dk1"/>
              </a:fontRef>
            </p:style>
            <p:txBody>
              <a:bodyPr/>
              <a:lstStyle/>
              <a:p>
                <a:pPr algn="ctr">
                  <a:spcAft>
                    <a:spcPts val="1000"/>
                  </a:spcAft>
                  <a:defRPr/>
                </a:pPr>
                <a:r>
                  <a:rPr lang="nl-BE" sz="1200" b="1" dirty="0" smtClean="0">
                    <a:solidFill>
                      <a:schemeClr val="accent2">
                        <a:lumMod val="75000"/>
                      </a:schemeClr>
                    </a:solidFill>
                    <a:latin typeface="Arial" pitchFamily="34" charset="0"/>
                    <a:cs typeface="Arial" pitchFamily="34" charset="0"/>
                  </a:rPr>
                  <a:t>G. CARE</a:t>
                </a:r>
                <a:endParaRPr lang="nl-BE" sz="1200" b="1" dirty="0">
                  <a:solidFill>
                    <a:schemeClr val="accent2">
                      <a:lumMod val="75000"/>
                    </a:schemeClr>
                  </a:solidFill>
                  <a:latin typeface="Arial" pitchFamily="34" charset="0"/>
                  <a:cs typeface="Arial" pitchFamily="34" charset="0"/>
                </a:endParaRPr>
              </a:p>
            </p:txBody>
          </p:sp>
        </p:grpSp>
        <p:sp>
          <p:nvSpPr>
            <p:cNvPr id="21518" name="Oval 19"/>
            <p:cNvSpPr>
              <a:spLocks noChangeArrowheads="1"/>
            </p:cNvSpPr>
            <p:nvPr/>
          </p:nvSpPr>
          <p:spPr bwMode="auto">
            <a:xfrm>
              <a:off x="1846" y="7154"/>
              <a:ext cx="2159" cy="467"/>
            </a:xfrm>
            <a:prstGeom prst="ellipse">
              <a:avLst/>
            </a:prstGeom>
            <a:solidFill>
              <a:srgbClr val="99FF33"/>
            </a:solidFill>
            <a:ln>
              <a:headEnd/>
              <a:tailEnd/>
            </a:ln>
          </p:spPr>
          <p:style>
            <a:lnRef idx="2">
              <a:schemeClr val="accent2"/>
            </a:lnRef>
            <a:fillRef idx="1">
              <a:schemeClr val="lt1"/>
            </a:fillRef>
            <a:effectRef idx="0">
              <a:schemeClr val="accent2"/>
            </a:effectRef>
            <a:fontRef idx="minor">
              <a:schemeClr val="dk1"/>
            </a:fontRef>
          </p:style>
          <p:txBody>
            <a:bodyPr/>
            <a:lstStyle/>
            <a:p>
              <a:pPr algn="ctr">
                <a:spcAft>
                  <a:spcPts val="1000"/>
                </a:spcAft>
                <a:defRPr/>
              </a:pPr>
              <a:r>
                <a:rPr lang="nl-BE" sz="1200" b="1" dirty="0" smtClean="0">
                  <a:solidFill>
                    <a:schemeClr val="accent2">
                      <a:lumMod val="75000"/>
                    </a:schemeClr>
                  </a:solidFill>
                  <a:latin typeface="Arial" pitchFamily="34" charset="0"/>
                  <a:cs typeface="Arial" pitchFamily="34" charset="0"/>
                </a:rPr>
                <a:t>A.PARENT</a:t>
              </a:r>
              <a:endParaRPr lang="nl-BE" sz="1200" b="1" dirty="0">
                <a:solidFill>
                  <a:schemeClr val="accent2">
                    <a:lumMod val="75000"/>
                  </a:schemeClr>
                </a:solidFill>
                <a:latin typeface="Arial" pitchFamily="34" charset="0"/>
                <a:cs typeface="Arial" pitchFamily="34" charset="0"/>
              </a:endParaRPr>
            </a:p>
            <a:p>
              <a:pPr>
                <a:defRPr/>
              </a:pPr>
              <a:endParaRPr lang="nl-BE" sz="1200" dirty="0">
                <a:solidFill>
                  <a:schemeClr val="accent2">
                    <a:lumMod val="75000"/>
                  </a:schemeClr>
                </a:solidFill>
                <a:latin typeface="Arial" pitchFamily="34" charset="0"/>
                <a:cs typeface="Arial" pitchFamily="34" charset="0"/>
              </a:endParaRPr>
            </a:p>
          </p:txBody>
        </p:sp>
      </p:grpSp>
      <p:sp>
        <p:nvSpPr>
          <p:cNvPr id="34820" name="Rechthoek 24"/>
          <p:cNvSpPr>
            <a:spLocks noChangeArrowheads="1"/>
          </p:cNvSpPr>
          <p:nvPr/>
        </p:nvSpPr>
        <p:spPr bwMode="auto">
          <a:xfrm>
            <a:off x="6700838" y="4429125"/>
            <a:ext cx="1500187" cy="274638"/>
          </a:xfrm>
          <a:prstGeom prst="rect">
            <a:avLst/>
          </a:prstGeom>
          <a:noFill/>
          <a:ln w="9525">
            <a:noFill/>
            <a:miter lim="800000"/>
            <a:headEnd/>
            <a:tailEnd/>
          </a:ln>
        </p:spPr>
        <p:txBody>
          <a:bodyPr>
            <a:spAutoFit/>
          </a:bodyPr>
          <a:lstStyle/>
          <a:p>
            <a:pPr algn="ctr">
              <a:spcAft>
                <a:spcPts val="1000"/>
              </a:spcAft>
            </a:pPr>
            <a:r>
              <a:rPr lang="nl-BE" sz="1200" dirty="0" smtClean="0">
                <a:solidFill>
                  <a:srgbClr val="262699"/>
                </a:solidFill>
              </a:rPr>
              <a:t>School</a:t>
            </a:r>
            <a:endParaRPr lang="nl-BE" sz="1000" dirty="0">
              <a:latin typeface="Verdana" pitchFamily="34" charset="0"/>
            </a:endParaRPr>
          </a:p>
        </p:txBody>
      </p:sp>
      <p:pic>
        <p:nvPicPr>
          <p:cNvPr id="26" name="Picture 1" descr="expertmeeting"/>
          <p:cNvPicPr>
            <a:picLocks noChangeAspect="1" noChangeArrowheads="1"/>
          </p:cNvPicPr>
          <p:nvPr/>
        </p:nvPicPr>
        <p:blipFill>
          <a:blip r:embed="rId3" cstate="print"/>
          <a:srcRect/>
          <a:stretch>
            <a:fillRect/>
          </a:stretch>
        </p:blipFill>
        <p:spPr bwMode="auto">
          <a:xfrm>
            <a:off x="5237163" y="103187"/>
            <a:ext cx="3619500" cy="1095375"/>
          </a:xfrm>
          <a:prstGeom prst="rect">
            <a:avLst/>
          </a:prstGeom>
          <a:noFill/>
          <a:ln w="9525">
            <a:noFill/>
            <a:miter lim="800000"/>
            <a:headEnd/>
            <a:tailEnd/>
          </a:ln>
        </p:spPr>
      </p:pic>
      <p:pic>
        <p:nvPicPr>
          <p:cNvPr id="27" name="Content Placeholder 4" descr="verd1.jpg"/>
          <p:cNvPicPr>
            <a:picLocks noChangeAspect="1"/>
          </p:cNvPicPr>
          <p:nvPr/>
        </p:nvPicPr>
        <p:blipFill>
          <a:blip r:embed="rId4" cstate="print"/>
          <a:srcRect/>
          <a:stretch>
            <a:fillRect/>
          </a:stretch>
        </p:blipFill>
        <p:spPr bwMode="auto">
          <a:xfrm>
            <a:off x="214313" y="103187"/>
            <a:ext cx="1733936" cy="1441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1460500" y="1739900"/>
            <a:ext cx="7327900" cy="696913"/>
          </a:xfrm>
          <a:prstGeom prst="rect">
            <a:avLst/>
          </a:prstGeom>
          <a:solidFill>
            <a:srgbClr val="10416A"/>
          </a:solidFill>
          <a:ln w="9525">
            <a:noFill/>
            <a:miter lim="800000"/>
            <a:headEnd/>
            <a:tailEnd/>
          </a:ln>
        </p:spPr>
        <p:txBody>
          <a:bodyPr anchor="ctr" anchorCtr="1"/>
          <a:lstStyle/>
          <a:p>
            <a:pPr algn="ctr">
              <a:spcAft>
                <a:spcPts val="1200"/>
              </a:spcAft>
            </a:pPr>
            <a:r>
              <a:rPr lang="nl-BE" sz="2500" b="1">
                <a:solidFill>
                  <a:schemeClr val="bg1"/>
                </a:solidFill>
              </a:rPr>
              <a:t>Habituation Paradigm (procedure)</a:t>
            </a:r>
            <a:endParaRPr lang="nl-NL" sz="1800">
              <a:solidFill>
                <a:srgbClr val="9C8764"/>
              </a:solidFill>
              <a:latin typeface="Vrinda" pitchFamily="2" charset="0"/>
            </a:endParaRPr>
          </a:p>
        </p:txBody>
      </p:sp>
      <p:grpSp>
        <p:nvGrpSpPr>
          <p:cNvPr id="6" name="Tijdelijke aanduiding voor tekst 31"/>
          <p:cNvGrpSpPr>
            <a:grpSpLocks noGrp="1"/>
          </p:cNvGrpSpPr>
          <p:nvPr>
            <p:ph type="body" idx="4294967295"/>
          </p:nvPr>
        </p:nvGrpSpPr>
        <p:grpSpPr bwMode="auto">
          <a:xfrm>
            <a:off x="1771650" y="2717800"/>
            <a:ext cx="6546850" cy="1044575"/>
            <a:chOff x="1196975" y="3519488"/>
            <a:chExt cx="7548563" cy="1184275"/>
          </a:xfrm>
        </p:grpSpPr>
        <p:pic>
          <p:nvPicPr>
            <p:cNvPr id="11300" name="Picture 28" descr="h_1"/>
            <p:cNvPicPr>
              <a:picLocks noChangeAspect="1" noChangeArrowheads="1"/>
            </p:cNvPicPr>
            <p:nvPr/>
          </p:nvPicPr>
          <p:blipFill>
            <a:blip r:embed="rId3" cstate="print"/>
            <a:srcRect/>
            <a:stretch>
              <a:fillRect/>
            </a:stretch>
          </p:blipFill>
          <p:spPr bwMode="auto">
            <a:xfrm>
              <a:off x="1196975" y="3519488"/>
              <a:ext cx="1250950" cy="1184275"/>
            </a:xfrm>
            <a:prstGeom prst="rect">
              <a:avLst/>
            </a:prstGeom>
            <a:noFill/>
            <a:ln w="9525">
              <a:noFill/>
              <a:miter lim="800000"/>
              <a:headEnd/>
              <a:tailEnd/>
            </a:ln>
          </p:spPr>
        </p:pic>
        <p:pic>
          <p:nvPicPr>
            <p:cNvPr id="11301" name="Picture 29" descr="h_6"/>
            <p:cNvPicPr>
              <a:picLocks noChangeAspect="1" noChangeArrowheads="1"/>
            </p:cNvPicPr>
            <p:nvPr/>
          </p:nvPicPr>
          <p:blipFill>
            <a:blip r:embed="rId4" cstate="print"/>
            <a:srcRect/>
            <a:stretch>
              <a:fillRect/>
            </a:stretch>
          </p:blipFill>
          <p:spPr bwMode="auto">
            <a:xfrm>
              <a:off x="2457450" y="3519488"/>
              <a:ext cx="1250950" cy="1184275"/>
            </a:xfrm>
            <a:prstGeom prst="rect">
              <a:avLst/>
            </a:prstGeom>
            <a:noFill/>
            <a:ln w="9525">
              <a:noFill/>
              <a:miter lim="800000"/>
              <a:headEnd/>
              <a:tailEnd/>
            </a:ln>
          </p:spPr>
        </p:pic>
        <p:pic>
          <p:nvPicPr>
            <p:cNvPr id="11302" name="Picture 30" descr="h_5"/>
            <p:cNvPicPr>
              <a:picLocks noChangeAspect="1" noChangeArrowheads="1"/>
            </p:cNvPicPr>
            <p:nvPr/>
          </p:nvPicPr>
          <p:blipFill>
            <a:blip r:embed="rId5" cstate="print"/>
            <a:srcRect/>
            <a:stretch>
              <a:fillRect/>
            </a:stretch>
          </p:blipFill>
          <p:spPr bwMode="auto">
            <a:xfrm>
              <a:off x="3716338" y="3519488"/>
              <a:ext cx="1250950" cy="1184275"/>
            </a:xfrm>
            <a:prstGeom prst="rect">
              <a:avLst/>
            </a:prstGeom>
            <a:noFill/>
            <a:ln w="9525">
              <a:noFill/>
              <a:miter lim="800000"/>
              <a:headEnd/>
              <a:tailEnd/>
            </a:ln>
          </p:spPr>
        </p:pic>
        <p:pic>
          <p:nvPicPr>
            <p:cNvPr id="11303" name="Picture 31" descr="h_4"/>
            <p:cNvPicPr>
              <a:picLocks noChangeAspect="1" noChangeArrowheads="1"/>
            </p:cNvPicPr>
            <p:nvPr/>
          </p:nvPicPr>
          <p:blipFill>
            <a:blip r:embed="rId6" cstate="print"/>
            <a:srcRect/>
            <a:stretch>
              <a:fillRect/>
            </a:stretch>
          </p:blipFill>
          <p:spPr bwMode="auto">
            <a:xfrm>
              <a:off x="4976813" y="3519488"/>
              <a:ext cx="1250950" cy="1184275"/>
            </a:xfrm>
            <a:prstGeom prst="rect">
              <a:avLst/>
            </a:prstGeom>
            <a:noFill/>
            <a:ln w="9525">
              <a:noFill/>
              <a:miter lim="800000"/>
              <a:headEnd/>
              <a:tailEnd/>
            </a:ln>
          </p:spPr>
        </p:pic>
        <p:pic>
          <p:nvPicPr>
            <p:cNvPr id="11304" name="Picture 32" descr="h_3"/>
            <p:cNvPicPr>
              <a:picLocks noChangeAspect="1" noChangeArrowheads="1"/>
            </p:cNvPicPr>
            <p:nvPr/>
          </p:nvPicPr>
          <p:blipFill>
            <a:blip r:embed="rId7" cstate="print"/>
            <a:srcRect/>
            <a:stretch>
              <a:fillRect/>
            </a:stretch>
          </p:blipFill>
          <p:spPr bwMode="auto">
            <a:xfrm>
              <a:off x="6237288" y="3519488"/>
              <a:ext cx="1250950" cy="1184275"/>
            </a:xfrm>
            <a:prstGeom prst="rect">
              <a:avLst/>
            </a:prstGeom>
            <a:noFill/>
            <a:ln w="9525">
              <a:noFill/>
              <a:miter lim="800000"/>
              <a:headEnd/>
              <a:tailEnd/>
            </a:ln>
          </p:spPr>
        </p:pic>
        <p:pic>
          <p:nvPicPr>
            <p:cNvPr id="11305" name="Picture 33" descr="h_2"/>
            <p:cNvPicPr>
              <a:picLocks noChangeAspect="1" noChangeArrowheads="1"/>
            </p:cNvPicPr>
            <p:nvPr/>
          </p:nvPicPr>
          <p:blipFill>
            <a:blip r:embed="rId8" cstate="print"/>
            <a:srcRect/>
            <a:stretch>
              <a:fillRect/>
            </a:stretch>
          </p:blipFill>
          <p:spPr bwMode="auto">
            <a:xfrm>
              <a:off x="7497763" y="3519488"/>
              <a:ext cx="1247775" cy="1184275"/>
            </a:xfrm>
            <a:prstGeom prst="rect">
              <a:avLst/>
            </a:prstGeom>
            <a:noFill/>
            <a:ln w="9525">
              <a:noFill/>
              <a:miter lim="800000"/>
              <a:headEnd/>
              <a:tailEnd/>
            </a:ln>
          </p:spPr>
        </p:pic>
      </p:grpSp>
      <p:grpSp>
        <p:nvGrpSpPr>
          <p:cNvPr id="7" name="Groep 42"/>
          <p:cNvGrpSpPr>
            <a:grpSpLocks/>
          </p:cNvGrpSpPr>
          <p:nvPr/>
        </p:nvGrpSpPr>
        <p:grpSpPr bwMode="auto">
          <a:xfrm>
            <a:off x="1727200" y="3829050"/>
            <a:ext cx="6523038" cy="908050"/>
            <a:chOff x="1196975" y="4908550"/>
            <a:chExt cx="7605713" cy="1238250"/>
          </a:xfrm>
        </p:grpSpPr>
        <p:pic>
          <p:nvPicPr>
            <p:cNvPr id="11294" name="Picture 16" descr="h_1"/>
            <p:cNvPicPr>
              <a:picLocks noChangeAspect="1" noChangeArrowheads="1"/>
            </p:cNvPicPr>
            <p:nvPr/>
          </p:nvPicPr>
          <p:blipFill>
            <a:blip r:embed="rId9" cstate="print"/>
            <a:srcRect/>
            <a:stretch>
              <a:fillRect/>
            </a:stretch>
          </p:blipFill>
          <p:spPr bwMode="auto">
            <a:xfrm>
              <a:off x="1196975" y="4914900"/>
              <a:ext cx="1250950" cy="1187450"/>
            </a:xfrm>
            <a:prstGeom prst="rect">
              <a:avLst/>
            </a:prstGeom>
            <a:noFill/>
            <a:ln w="9525">
              <a:noFill/>
              <a:miter lim="800000"/>
              <a:headEnd/>
              <a:tailEnd/>
            </a:ln>
          </p:spPr>
        </p:pic>
        <p:pic>
          <p:nvPicPr>
            <p:cNvPr id="11295" name="Picture 17" descr="h_6"/>
            <p:cNvPicPr>
              <a:picLocks noChangeAspect="1" noChangeArrowheads="1"/>
            </p:cNvPicPr>
            <p:nvPr/>
          </p:nvPicPr>
          <p:blipFill>
            <a:blip r:embed="rId10" cstate="print"/>
            <a:srcRect/>
            <a:stretch>
              <a:fillRect/>
            </a:stretch>
          </p:blipFill>
          <p:spPr bwMode="auto">
            <a:xfrm>
              <a:off x="3716338" y="4914900"/>
              <a:ext cx="1250950" cy="1187450"/>
            </a:xfrm>
            <a:prstGeom prst="rect">
              <a:avLst/>
            </a:prstGeom>
            <a:noFill/>
            <a:ln w="9525">
              <a:noFill/>
              <a:miter lim="800000"/>
              <a:headEnd/>
              <a:tailEnd/>
            </a:ln>
          </p:spPr>
        </p:pic>
        <p:pic>
          <p:nvPicPr>
            <p:cNvPr id="11296" name="Picture 18" descr="h_5"/>
            <p:cNvPicPr>
              <a:picLocks noChangeAspect="1" noChangeArrowheads="1"/>
            </p:cNvPicPr>
            <p:nvPr/>
          </p:nvPicPr>
          <p:blipFill>
            <a:blip r:embed="rId11" cstate="print"/>
            <a:srcRect/>
            <a:stretch>
              <a:fillRect/>
            </a:stretch>
          </p:blipFill>
          <p:spPr bwMode="auto">
            <a:xfrm>
              <a:off x="2457450" y="4914900"/>
              <a:ext cx="1250950" cy="1187450"/>
            </a:xfrm>
            <a:prstGeom prst="rect">
              <a:avLst/>
            </a:prstGeom>
            <a:noFill/>
            <a:ln w="9525">
              <a:noFill/>
              <a:miter lim="800000"/>
              <a:headEnd/>
              <a:tailEnd/>
            </a:ln>
          </p:spPr>
        </p:pic>
        <p:pic>
          <p:nvPicPr>
            <p:cNvPr id="11297" name="Picture 19" descr="h_4"/>
            <p:cNvPicPr>
              <a:picLocks noChangeAspect="1" noChangeArrowheads="1"/>
            </p:cNvPicPr>
            <p:nvPr/>
          </p:nvPicPr>
          <p:blipFill>
            <a:blip r:embed="rId12" cstate="print"/>
            <a:srcRect/>
            <a:stretch>
              <a:fillRect/>
            </a:stretch>
          </p:blipFill>
          <p:spPr bwMode="auto">
            <a:xfrm>
              <a:off x="6237288" y="4908550"/>
              <a:ext cx="1304925" cy="1238250"/>
            </a:xfrm>
            <a:prstGeom prst="rect">
              <a:avLst/>
            </a:prstGeom>
            <a:noFill/>
            <a:ln w="9525">
              <a:noFill/>
              <a:miter lim="800000"/>
              <a:headEnd/>
              <a:tailEnd/>
            </a:ln>
          </p:spPr>
        </p:pic>
        <p:pic>
          <p:nvPicPr>
            <p:cNvPr id="11298" name="Picture 20" descr="h_3"/>
            <p:cNvPicPr>
              <a:picLocks noChangeAspect="1" noChangeArrowheads="1"/>
            </p:cNvPicPr>
            <p:nvPr/>
          </p:nvPicPr>
          <p:blipFill>
            <a:blip r:embed="rId13" cstate="print"/>
            <a:srcRect/>
            <a:stretch>
              <a:fillRect/>
            </a:stretch>
          </p:blipFill>
          <p:spPr bwMode="auto">
            <a:xfrm>
              <a:off x="4976813" y="4914900"/>
              <a:ext cx="1250950" cy="1187450"/>
            </a:xfrm>
            <a:prstGeom prst="rect">
              <a:avLst/>
            </a:prstGeom>
            <a:noFill/>
            <a:ln w="9525">
              <a:noFill/>
              <a:miter lim="800000"/>
              <a:headEnd/>
              <a:tailEnd/>
            </a:ln>
          </p:spPr>
        </p:pic>
        <p:pic>
          <p:nvPicPr>
            <p:cNvPr id="11299" name="Picture 21" descr="h_2"/>
            <p:cNvPicPr>
              <a:picLocks noChangeAspect="1" noChangeArrowheads="1"/>
            </p:cNvPicPr>
            <p:nvPr/>
          </p:nvPicPr>
          <p:blipFill>
            <a:blip r:embed="rId14" cstate="print"/>
            <a:srcRect/>
            <a:stretch>
              <a:fillRect/>
            </a:stretch>
          </p:blipFill>
          <p:spPr bwMode="auto">
            <a:xfrm>
              <a:off x="7497763" y="4908550"/>
              <a:ext cx="1304925" cy="1238250"/>
            </a:xfrm>
            <a:prstGeom prst="rect">
              <a:avLst/>
            </a:prstGeom>
            <a:noFill/>
            <a:ln w="9525">
              <a:noFill/>
              <a:miter lim="800000"/>
              <a:headEnd/>
              <a:tailEnd/>
            </a:ln>
          </p:spPr>
        </p:pic>
      </p:grpSp>
      <p:sp>
        <p:nvSpPr>
          <p:cNvPr id="153614" name="Rectangle 14"/>
          <p:cNvSpPr>
            <a:spLocks noChangeArrowheads="1"/>
          </p:cNvSpPr>
          <p:nvPr/>
        </p:nvSpPr>
        <p:spPr bwMode="auto">
          <a:xfrm>
            <a:off x="1638300" y="2806700"/>
            <a:ext cx="6931025" cy="900113"/>
          </a:xfrm>
          <a:prstGeom prst="rect">
            <a:avLst/>
          </a:prstGeom>
          <a:solidFill>
            <a:srgbClr val="FF99CC">
              <a:alpha val="30196"/>
            </a:srgbClr>
          </a:solidFill>
          <a:ln w="9525">
            <a:solidFill>
              <a:schemeClr val="tx1"/>
            </a:solidFill>
            <a:miter lim="800000"/>
            <a:headEnd/>
            <a:tailEnd/>
          </a:ln>
        </p:spPr>
        <p:txBody>
          <a:bodyPr wrap="none" anchor="ctr"/>
          <a:lstStyle/>
          <a:p>
            <a:endParaRPr lang="nl-BE"/>
          </a:p>
        </p:txBody>
      </p:sp>
      <p:sp>
        <p:nvSpPr>
          <p:cNvPr id="153615" name="Rectangle 15"/>
          <p:cNvSpPr>
            <a:spLocks noChangeArrowheads="1"/>
          </p:cNvSpPr>
          <p:nvPr/>
        </p:nvSpPr>
        <p:spPr bwMode="auto">
          <a:xfrm>
            <a:off x="1638300" y="3784600"/>
            <a:ext cx="6931025" cy="900113"/>
          </a:xfrm>
          <a:prstGeom prst="rect">
            <a:avLst/>
          </a:prstGeom>
          <a:solidFill>
            <a:srgbClr val="FFFF00">
              <a:alpha val="30196"/>
            </a:srgbClr>
          </a:solidFill>
          <a:ln w="9525">
            <a:solidFill>
              <a:schemeClr val="tx1"/>
            </a:solidFill>
            <a:miter lim="800000"/>
            <a:headEnd/>
            <a:tailEnd/>
          </a:ln>
        </p:spPr>
        <p:txBody>
          <a:bodyPr wrap="none" anchor="ctr"/>
          <a:lstStyle/>
          <a:p>
            <a:endParaRPr lang="nl-BE"/>
          </a:p>
        </p:txBody>
      </p:sp>
      <p:pic>
        <p:nvPicPr>
          <p:cNvPr id="11280" name="Picture 4" descr="d1_001"/>
          <p:cNvPicPr>
            <a:picLocks noChangeAspect="1" noChangeArrowheads="1"/>
          </p:cNvPicPr>
          <p:nvPr/>
        </p:nvPicPr>
        <p:blipFill>
          <a:blip r:embed="rId15" cstate="print"/>
          <a:srcRect/>
          <a:stretch>
            <a:fillRect/>
          </a:stretch>
        </p:blipFill>
        <p:spPr bwMode="auto">
          <a:xfrm>
            <a:off x="1638300" y="4984750"/>
            <a:ext cx="1111250" cy="1054100"/>
          </a:xfrm>
          <a:prstGeom prst="rect">
            <a:avLst/>
          </a:prstGeom>
          <a:noFill/>
          <a:ln w="9525">
            <a:noFill/>
            <a:miter lim="800000"/>
            <a:headEnd/>
            <a:tailEnd/>
          </a:ln>
        </p:spPr>
      </p:pic>
      <p:pic>
        <p:nvPicPr>
          <p:cNvPr id="11281" name="Picture 5" descr="d2_003"/>
          <p:cNvPicPr>
            <a:picLocks noChangeAspect="1" noChangeArrowheads="1"/>
          </p:cNvPicPr>
          <p:nvPr/>
        </p:nvPicPr>
        <p:blipFill>
          <a:blip r:embed="rId16" cstate="print"/>
          <a:srcRect/>
          <a:stretch>
            <a:fillRect/>
          </a:stretch>
        </p:blipFill>
        <p:spPr bwMode="auto">
          <a:xfrm>
            <a:off x="2794000" y="4940300"/>
            <a:ext cx="1111250" cy="1054100"/>
          </a:xfrm>
          <a:prstGeom prst="rect">
            <a:avLst/>
          </a:prstGeom>
          <a:noFill/>
          <a:ln w="9525">
            <a:noFill/>
            <a:miter lim="800000"/>
            <a:headEnd/>
            <a:tailEnd/>
          </a:ln>
        </p:spPr>
      </p:pic>
      <p:pic>
        <p:nvPicPr>
          <p:cNvPr id="11282" name="Picture 6" descr="d2_002"/>
          <p:cNvPicPr>
            <a:picLocks noChangeAspect="1" noChangeArrowheads="1"/>
          </p:cNvPicPr>
          <p:nvPr/>
        </p:nvPicPr>
        <p:blipFill>
          <a:blip r:embed="rId17" cstate="print"/>
          <a:srcRect/>
          <a:stretch>
            <a:fillRect/>
          </a:stretch>
        </p:blipFill>
        <p:spPr bwMode="auto">
          <a:xfrm>
            <a:off x="5238750" y="4984750"/>
            <a:ext cx="1111250" cy="1054100"/>
          </a:xfrm>
          <a:prstGeom prst="rect">
            <a:avLst/>
          </a:prstGeom>
          <a:noFill/>
          <a:ln w="9525">
            <a:noFill/>
            <a:miter lim="800000"/>
            <a:headEnd/>
            <a:tailEnd/>
          </a:ln>
        </p:spPr>
      </p:pic>
      <p:pic>
        <p:nvPicPr>
          <p:cNvPr id="11283" name="Picture 7" descr="d2_001"/>
          <p:cNvPicPr>
            <a:picLocks noChangeAspect="1" noChangeArrowheads="1"/>
          </p:cNvPicPr>
          <p:nvPr/>
        </p:nvPicPr>
        <p:blipFill>
          <a:blip r:embed="rId18" cstate="print"/>
          <a:srcRect/>
          <a:stretch>
            <a:fillRect/>
          </a:stretch>
        </p:blipFill>
        <p:spPr bwMode="auto">
          <a:xfrm>
            <a:off x="7594600" y="4984750"/>
            <a:ext cx="1111250" cy="1054100"/>
          </a:xfrm>
          <a:prstGeom prst="rect">
            <a:avLst/>
          </a:prstGeom>
          <a:noFill/>
          <a:ln w="9525">
            <a:noFill/>
            <a:miter lim="800000"/>
            <a:headEnd/>
            <a:tailEnd/>
          </a:ln>
        </p:spPr>
      </p:pic>
      <p:pic>
        <p:nvPicPr>
          <p:cNvPr id="11284" name="Picture 8" descr="d1_003"/>
          <p:cNvPicPr>
            <a:picLocks noChangeAspect="1" noChangeArrowheads="1"/>
          </p:cNvPicPr>
          <p:nvPr/>
        </p:nvPicPr>
        <p:blipFill>
          <a:blip r:embed="rId19" cstate="print"/>
          <a:srcRect/>
          <a:stretch>
            <a:fillRect/>
          </a:stretch>
        </p:blipFill>
        <p:spPr bwMode="auto">
          <a:xfrm>
            <a:off x="3994150" y="4940300"/>
            <a:ext cx="1111250" cy="1054100"/>
          </a:xfrm>
          <a:prstGeom prst="rect">
            <a:avLst/>
          </a:prstGeom>
          <a:noFill/>
          <a:ln w="9525">
            <a:noFill/>
            <a:miter lim="800000"/>
            <a:headEnd/>
            <a:tailEnd/>
          </a:ln>
        </p:spPr>
      </p:pic>
      <p:pic>
        <p:nvPicPr>
          <p:cNvPr id="11285" name="Picture 9" descr="d1_002"/>
          <p:cNvPicPr>
            <a:picLocks noChangeAspect="1" noChangeArrowheads="1"/>
          </p:cNvPicPr>
          <p:nvPr/>
        </p:nvPicPr>
        <p:blipFill>
          <a:blip r:embed="rId20" cstate="print"/>
          <a:srcRect/>
          <a:stretch>
            <a:fillRect/>
          </a:stretch>
        </p:blipFill>
        <p:spPr bwMode="auto">
          <a:xfrm>
            <a:off x="6483350" y="4984750"/>
            <a:ext cx="1100138" cy="1039813"/>
          </a:xfrm>
          <a:prstGeom prst="rect">
            <a:avLst/>
          </a:prstGeom>
          <a:noFill/>
          <a:ln w="9525">
            <a:noFill/>
            <a:miter lim="800000"/>
            <a:headEnd/>
            <a:tailEnd/>
          </a:ln>
        </p:spPr>
      </p:pic>
      <p:sp>
        <p:nvSpPr>
          <p:cNvPr id="153617" name="Rectangle 17"/>
          <p:cNvSpPr>
            <a:spLocks noChangeArrowheads="1"/>
          </p:cNvSpPr>
          <p:nvPr/>
        </p:nvSpPr>
        <p:spPr bwMode="auto">
          <a:xfrm>
            <a:off x="2882900" y="5118100"/>
            <a:ext cx="990600" cy="900113"/>
          </a:xfrm>
          <a:prstGeom prst="rect">
            <a:avLst/>
          </a:prstGeom>
          <a:solidFill>
            <a:srgbClr val="FF99CC">
              <a:alpha val="30196"/>
            </a:srgbClr>
          </a:solidFill>
          <a:ln w="9525">
            <a:solidFill>
              <a:schemeClr val="tx1"/>
            </a:solidFill>
            <a:miter lim="800000"/>
            <a:headEnd/>
            <a:tailEnd/>
          </a:ln>
        </p:spPr>
        <p:txBody>
          <a:bodyPr wrap="none" anchor="ctr"/>
          <a:lstStyle/>
          <a:p>
            <a:endParaRPr lang="nl-BE"/>
          </a:p>
        </p:txBody>
      </p:sp>
      <p:sp>
        <p:nvSpPr>
          <p:cNvPr id="153616" name="Rectangle 16"/>
          <p:cNvSpPr>
            <a:spLocks noChangeArrowheads="1"/>
          </p:cNvSpPr>
          <p:nvPr/>
        </p:nvSpPr>
        <p:spPr bwMode="auto">
          <a:xfrm>
            <a:off x="1682750" y="5118100"/>
            <a:ext cx="1035050" cy="900113"/>
          </a:xfrm>
          <a:prstGeom prst="rect">
            <a:avLst/>
          </a:prstGeom>
          <a:solidFill>
            <a:srgbClr val="FFFF00">
              <a:alpha val="30196"/>
            </a:srgbClr>
          </a:solidFill>
          <a:ln w="9525">
            <a:solidFill>
              <a:schemeClr val="tx1"/>
            </a:solidFill>
            <a:miter lim="800000"/>
            <a:headEnd/>
            <a:tailEnd/>
          </a:ln>
        </p:spPr>
        <p:txBody>
          <a:bodyPr wrap="none" anchor="ctr"/>
          <a:lstStyle/>
          <a:p>
            <a:endParaRPr lang="nl-BE"/>
          </a:p>
        </p:txBody>
      </p:sp>
      <p:sp>
        <p:nvSpPr>
          <p:cNvPr id="56" name="Rectangle 17"/>
          <p:cNvSpPr>
            <a:spLocks noChangeArrowheads="1"/>
          </p:cNvSpPr>
          <p:nvPr/>
        </p:nvSpPr>
        <p:spPr bwMode="auto">
          <a:xfrm>
            <a:off x="5283200" y="5118100"/>
            <a:ext cx="990600" cy="900113"/>
          </a:xfrm>
          <a:prstGeom prst="rect">
            <a:avLst/>
          </a:prstGeom>
          <a:solidFill>
            <a:srgbClr val="FF99CC">
              <a:alpha val="30196"/>
            </a:srgbClr>
          </a:solidFill>
          <a:ln w="9525">
            <a:solidFill>
              <a:schemeClr val="tx1"/>
            </a:solidFill>
            <a:miter lim="800000"/>
            <a:headEnd/>
            <a:tailEnd/>
          </a:ln>
        </p:spPr>
        <p:txBody>
          <a:bodyPr wrap="none" anchor="ctr"/>
          <a:lstStyle/>
          <a:p>
            <a:endParaRPr lang="nl-BE"/>
          </a:p>
        </p:txBody>
      </p:sp>
      <p:sp>
        <p:nvSpPr>
          <p:cNvPr id="57" name="Rectangle 17"/>
          <p:cNvSpPr>
            <a:spLocks noChangeArrowheads="1"/>
          </p:cNvSpPr>
          <p:nvPr/>
        </p:nvSpPr>
        <p:spPr bwMode="auto">
          <a:xfrm>
            <a:off x="7683500" y="5118100"/>
            <a:ext cx="990600" cy="900113"/>
          </a:xfrm>
          <a:prstGeom prst="rect">
            <a:avLst/>
          </a:prstGeom>
          <a:solidFill>
            <a:srgbClr val="FF99CC">
              <a:alpha val="30196"/>
            </a:srgbClr>
          </a:solidFill>
          <a:ln w="9525">
            <a:solidFill>
              <a:schemeClr val="tx1"/>
            </a:solidFill>
            <a:miter lim="800000"/>
            <a:headEnd/>
            <a:tailEnd/>
          </a:ln>
        </p:spPr>
        <p:txBody>
          <a:bodyPr wrap="none" anchor="ctr"/>
          <a:lstStyle/>
          <a:p>
            <a:endParaRPr lang="nl-BE"/>
          </a:p>
        </p:txBody>
      </p:sp>
      <p:sp>
        <p:nvSpPr>
          <p:cNvPr id="58" name="Rectangle 16"/>
          <p:cNvSpPr>
            <a:spLocks noChangeArrowheads="1"/>
          </p:cNvSpPr>
          <p:nvPr/>
        </p:nvSpPr>
        <p:spPr bwMode="auto">
          <a:xfrm>
            <a:off x="6483350" y="5118100"/>
            <a:ext cx="1035050" cy="900113"/>
          </a:xfrm>
          <a:prstGeom prst="rect">
            <a:avLst/>
          </a:prstGeom>
          <a:solidFill>
            <a:srgbClr val="FFFF00">
              <a:alpha val="30196"/>
            </a:srgbClr>
          </a:solidFill>
          <a:ln w="9525">
            <a:solidFill>
              <a:schemeClr val="tx1"/>
            </a:solidFill>
            <a:miter lim="800000"/>
            <a:headEnd/>
            <a:tailEnd/>
          </a:ln>
        </p:spPr>
        <p:txBody>
          <a:bodyPr wrap="none" anchor="ctr"/>
          <a:lstStyle/>
          <a:p>
            <a:endParaRPr lang="nl-BE"/>
          </a:p>
        </p:txBody>
      </p:sp>
      <p:sp>
        <p:nvSpPr>
          <p:cNvPr id="59" name="Rectangle 16"/>
          <p:cNvSpPr>
            <a:spLocks noChangeArrowheads="1"/>
          </p:cNvSpPr>
          <p:nvPr/>
        </p:nvSpPr>
        <p:spPr bwMode="auto">
          <a:xfrm>
            <a:off x="4038600" y="5118100"/>
            <a:ext cx="1035050" cy="900113"/>
          </a:xfrm>
          <a:prstGeom prst="rect">
            <a:avLst/>
          </a:prstGeom>
          <a:solidFill>
            <a:srgbClr val="FFFF00">
              <a:alpha val="30196"/>
            </a:srgbClr>
          </a:solidFill>
          <a:ln w="9525">
            <a:solidFill>
              <a:schemeClr val="tx1"/>
            </a:solidFill>
            <a:miter lim="800000"/>
            <a:headEnd/>
            <a:tailEnd/>
          </a:ln>
        </p:spPr>
        <p:txBody>
          <a:bodyPr wrap="none" anchor="ctr"/>
          <a:lstStyle/>
          <a:p>
            <a:endParaRPr lang="nl-BE"/>
          </a:p>
        </p:txBody>
      </p:sp>
      <p:sp>
        <p:nvSpPr>
          <p:cNvPr id="60" name="Tekstvak 59"/>
          <p:cNvSpPr txBox="1">
            <a:spLocks noChangeArrowheads="1"/>
          </p:cNvSpPr>
          <p:nvPr/>
        </p:nvSpPr>
        <p:spPr bwMode="auto">
          <a:xfrm>
            <a:off x="1593850" y="2451100"/>
            <a:ext cx="7023100" cy="400050"/>
          </a:xfrm>
          <a:prstGeom prst="rect">
            <a:avLst/>
          </a:prstGeom>
          <a:noFill/>
          <a:ln w="9525">
            <a:noFill/>
            <a:miter lim="800000"/>
            <a:headEnd/>
            <a:tailEnd/>
          </a:ln>
        </p:spPr>
        <p:txBody>
          <a:bodyPr>
            <a:spAutoFit/>
          </a:bodyPr>
          <a:lstStyle/>
          <a:p>
            <a:r>
              <a:rPr lang="nl-BE" sz="2000"/>
              <a:t>Habituation phase: 6 displays – until habituation or 14 trials</a:t>
            </a:r>
            <a:endParaRPr lang="nl-NL" sz="2000"/>
          </a:p>
        </p:txBody>
      </p:sp>
      <p:sp>
        <p:nvSpPr>
          <p:cNvPr id="61" name="Tekstvak 60"/>
          <p:cNvSpPr txBox="1">
            <a:spLocks noChangeArrowheads="1"/>
          </p:cNvSpPr>
          <p:nvPr/>
        </p:nvSpPr>
        <p:spPr bwMode="auto">
          <a:xfrm>
            <a:off x="1593850" y="4673600"/>
            <a:ext cx="7067550" cy="400050"/>
          </a:xfrm>
          <a:prstGeom prst="rect">
            <a:avLst/>
          </a:prstGeom>
          <a:noFill/>
          <a:ln w="9525">
            <a:noFill/>
            <a:miter lim="800000"/>
            <a:headEnd/>
            <a:tailEnd/>
          </a:ln>
        </p:spPr>
        <p:txBody>
          <a:bodyPr>
            <a:spAutoFit/>
          </a:bodyPr>
          <a:lstStyle/>
          <a:p>
            <a:r>
              <a:rPr lang="nl-BE" sz="2000"/>
              <a:t>Test phase: 3 displays –  3 test trial pairs: old &amp; new number</a:t>
            </a:r>
            <a:endParaRPr lang="nl-NL" sz="2000"/>
          </a:p>
        </p:txBody>
      </p:sp>
      <p:pic>
        <p:nvPicPr>
          <p:cNvPr id="50" name="Picture 7" descr="MPj02020270000[1]"/>
          <p:cNvPicPr>
            <a:picLocks noChangeAspect="1" noChangeArrowheads="1"/>
          </p:cNvPicPr>
          <p:nvPr/>
        </p:nvPicPr>
        <p:blipFill>
          <a:blip r:embed="rId21" cstate="print"/>
          <a:srcRect/>
          <a:stretch>
            <a:fillRect/>
          </a:stretch>
        </p:blipFill>
        <p:spPr bwMode="auto">
          <a:xfrm>
            <a:off x="3784601" y="20638"/>
            <a:ext cx="2195512" cy="1463675"/>
          </a:xfrm>
          <a:prstGeom prst="rect">
            <a:avLst/>
          </a:prstGeom>
          <a:noFill/>
        </p:spPr>
      </p:pic>
      <p:pic>
        <p:nvPicPr>
          <p:cNvPr id="51" name="Picture 4" descr="http://t1.gstatic.com/images?q=tbn:ANd9GcRM3EhAUK8QVz5atBGWizfg0fKjHppaHTUHJotMeASnT-QlA2Q&amp;t=1&amp;usg=__UwFEc09mqkpd_kyGA3ziHlzTbkc="/>
          <p:cNvPicPr>
            <a:picLocks noChangeAspect="1" noChangeArrowheads="1"/>
          </p:cNvPicPr>
          <p:nvPr/>
        </p:nvPicPr>
        <p:blipFill>
          <a:blip r:embed="rId22" cstate="print"/>
          <a:srcRect/>
          <a:stretch>
            <a:fillRect/>
          </a:stretch>
        </p:blipFill>
        <p:spPr bwMode="auto">
          <a:xfrm>
            <a:off x="1871821" y="38655"/>
            <a:ext cx="1133158" cy="1702833"/>
          </a:xfrm>
          <a:prstGeom prst="rect">
            <a:avLst/>
          </a:prstGeom>
          <a:noFill/>
        </p:spPr>
      </p:pic>
      <p:pic>
        <p:nvPicPr>
          <p:cNvPr id="52" name="Picture 11" descr="logo"/>
          <p:cNvPicPr>
            <a:picLocks noChangeAspect="1" noChangeArrowheads="1"/>
          </p:cNvPicPr>
          <p:nvPr/>
        </p:nvPicPr>
        <p:blipFill>
          <a:blip r:embed="rId23" cstate="print"/>
          <a:srcRect/>
          <a:stretch>
            <a:fillRect/>
          </a:stretch>
        </p:blipFill>
        <p:spPr bwMode="auto">
          <a:xfrm>
            <a:off x="6840538" y="441325"/>
            <a:ext cx="2036762" cy="1042988"/>
          </a:xfrm>
          <a:prstGeom prst="rect">
            <a:avLst/>
          </a:prstGeom>
          <a:noFill/>
          <a:ln w="9525">
            <a:noFill/>
            <a:miter lim="800000"/>
            <a:headEnd/>
            <a:tailEnd/>
          </a:ln>
        </p:spPr>
      </p:pic>
      <p:graphicFrame>
        <p:nvGraphicFramePr>
          <p:cNvPr id="37" name="Diagram 36"/>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cSld>
  <p:clrMapOvr>
    <a:masterClrMapping/>
  </p:clrMapOvr>
  <p:transition advTm="43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2"/>
          <p:cNvSpPr txBox="1">
            <a:spLocks noChangeArrowheads="1"/>
          </p:cNvSpPr>
          <p:nvPr/>
        </p:nvSpPr>
        <p:spPr bwMode="auto">
          <a:xfrm>
            <a:off x="1455738" y="1741488"/>
            <a:ext cx="7326312" cy="700087"/>
          </a:xfrm>
          <a:prstGeom prst="rect">
            <a:avLst/>
          </a:prstGeom>
          <a:solidFill>
            <a:srgbClr val="10416A"/>
          </a:solidFill>
          <a:ln w="9525">
            <a:noFill/>
            <a:miter lim="800000"/>
            <a:headEnd/>
            <a:tailEnd/>
          </a:ln>
        </p:spPr>
        <p:txBody>
          <a:bodyPr anchor="ctr" anchorCtr="1"/>
          <a:lstStyle/>
          <a:p>
            <a:pPr algn="ctr" defTabSz="1155700">
              <a:lnSpc>
                <a:spcPct val="90000"/>
              </a:lnSpc>
              <a:spcAft>
                <a:spcPct val="35000"/>
              </a:spcAft>
            </a:pPr>
            <a:r>
              <a:rPr lang="nl-BE" sz="2600" b="1">
                <a:solidFill>
                  <a:srgbClr val="FFFFFF"/>
                </a:solidFill>
              </a:rPr>
              <a:t>Habituation Criterion</a:t>
            </a:r>
            <a:endParaRPr lang="nl-NL" sz="2600" b="1">
              <a:solidFill>
                <a:srgbClr val="FFFFFF"/>
              </a:solidFill>
            </a:endParaRPr>
          </a:p>
        </p:txBody>
      </p:sp>
      <p:grpSp>
        <p:nvGrpSpPr>
          <p:cNvPr id="4" name="Group 21"/>
          <p:cNvGrpSpPr>
            <a:grpSpLocks/>
          </p:cNvGrpSpPr>
          <p:nvPr/>
        </p:nvGrpSpPr>
        <p:grpSpPr bwMode="auto">
          <a:xfrm>
            <a:off x="1460500" y="3151188"/>
            <a:ext cx="5825625" cy="3365899"/>
            <a:chOff x="3929" y="2188"/>
            <a:chExt cx="4877" cy="2236"/>
          </a:xfrm>
        </p:grpSpPr>
        <p:graphicFrame>
          <p:nvGraphicFramePr>
            <p:cNvPr id="1026" name="Object 15"/>
            <p:cNvGraphicFramePr>
              <a:graphicFrameLocks noChangeAspect="1"/>
            </p:cNvGraphicFramePr>
            <p:nvPr/>
          </p:nvGraphicFramePr>
          <p:xfrm>
            <a:off x="5088" y="2706"/>
            <a:ext cx="3718" cy="1718"/>
          </p:xfrm>
          <a:graphic>
            <a:graphicData uri="http://schemas.openxmlformats.org/presentationml/2006/ole">
              <p:oleObj spid="_x0000_s56322" name="Grafiek" r:id="rId5" imgW="4791075" imgH="2209800" progId="Excel.Sheet.8">
                <p:embed/>
              </p:oleObj>
            </a:graphicData>
          </a:graphic>
        </p:graphicFrame>
        <p:sp>
          <p:nvSpPr>
            <p:cNvPr id="1040" name="Text Box 20"/>
            <p:cNvSpPr txBox="1">
              <a:spLocks noChangeArrowheads="1"/>
            </p:cNvSpPr>
            <p:nvPr/>
          </p:nvSpPr>
          <p:spPr bwMode="auto">
            <a:xfrm>
              <a:off x="3929" y="2188"/>
              <a:ext cx="623" cy="518"/>
            </a:xfrm>
            <a:prstGeom prst="rect">
              <a:avLst/>
            </a:prstGeom>
            <a:noFill/>
            <a:ln w="9525">
              <a:noFill/>
              <a:miter lim="800000"/>
              <a:headEnd/>
              <a:tailEnd/>
            </a:ln>
          </p:spPr>
          <p:txBody>
            <a:bodyPr>
              <a:spAutoFit/>
            </a:bodyPr>
            <a:lstStyle/>
            <a:p>
              <a:pPr>
                <a:spcBef>
                  <a:spcPct val="50000"/>
                </a:spcBef>
              </a:pPr>
              <a:r>
                <a:rPr lang="nl-BE"/>
                <a:t>Total: 9 sec</a:t>
              </a:r>
              <a:endParaRPr lang="nl-NL"/>
            </a:p>
          </p:txBody>
        </p:sp>
      </p:grpSp>
      <p:sp>
        <p:nvSpPr>
          <p:cNvPr id="21" name="Rectangle 2"/>
          <p:cNvSpPr txBox="1">
            <a:spLocks noChangeArrowheads="1"/>
          </p:cNvSpPr>
          <p:nvPr/>
        </p:nvSpPr>
        <p:spPr bwMode="auto">
          <a:xfrm>
            <a:off x="1460500" y="2451100"/>
            <a:ext cx="7326313" cy="700088"/>
          </a:xfrm>
          <a:prstGeom prst="rect">
            <a:avLst/>
          </a:prstGeom>
          <a:solidFill>
            <a:schemeClr val="bg1"/>
          </a:solidFill>
          <a:ln w="9525">
            <a:noFill/>
            <a:miter lim="800000"/>
            <a:headEnd/>
            <a:tailEnd/>
          </a:ln>
        </p:spPr>
        <p:txBody>
          <a:bodyPr anchor="ctr" anchorCtr="1"/>
          <a:lstStyle/>
          <a:p>
            <a:pPr algn="ctr" defTabSz="1155700">
              <a:lnSpc>
                <a:spcPct val="90000"/>
              </a:lnSpc>
              <a:spcAft>
                <a:spcPct val="35000"/>
              </a:spcAft>
            </a:pPr>
            <a:r>
              <a:rPr lang="nl-BE" sz="2000" b="1" dirty="0">
                <a:solidFill>
                  <a:srgbClr val="FFFFFF"/>
                </a:solidFill>
              </a:rPr>
              <a:t>H</a:t>
            </a:r>
            <a:r>
              <a:rPr lang="nl-BE" sz="2000" b="1" dirty="0"/>
              <a:t>50 % </a:t>
            </a:r>
            <a:r>
              <a:rPr lang="nl-BE" sz="2000" b="1" dirty="0" err="1"/>
              <a:t>decline</a:t>
            </a:r>
            <a:r>
              <a:rPr lang="nl-BE" sz="2000" b="1" dirty="0"/>
              <a:t> in </a:t>
            </a:r>
            <a:r>
              <a:rPr lang="nl-BE" sz="2000" b="1" dirty="0" err="1"/>
              <a:t>total</a:t>
            </a:r>
            <a:r>
              <a:rPr lang="nl-BE" sz="2000" b="1" dirty="0"/>
              <a:t> </a:t>
            </a:r>
            <a:r>
              <a:rPr lang="nl-BE" sz="2000" b="1" dirty="0" err="1"/>
              <a:t>looking</a:t>
            </a:r>
            <a:r>
              <a:rPr lang="nl-BE" sz="2000" b="1" dirty="0"/>
              <a:t> time </a:t>
            </a:r>
            <a:r>
              <a:rPr lang="nl-BE" sz="2000" b="1" dirty="0" err="1"/>
              <a:t>on</a:t>
            </a:r>
            <a:r>
              <a:rPr lang="nl-BE" sz="2000" b="1" dirty="0"/>
              <a:t> 3 </a:t>
            </a:r>
            <a:r>
              <a:rPr lang="nl-BE" sz="2000" b="1" dirty="0" err="1"/>
              <a:t>consecutive</a:t>
            </a:r>
            <a:r>
              <a:rPr lang="nl-BE" sz="2000" b="1" dirty="0"/>
              <a:t> trials, </a:t>
            </a:r>
            <a:r>
              <a:rPr lang="nl-BE" sz="2000" b="1" dirty="0" err="1"/>
              <a:t>relative</a:t>
            </a:r>
            <a:r>
              <a:rPr lang="nl-BE" sz="2000" b="1" dirty="0"/>
              <a:t> to the </a:t>
            </a:r>
            <a:r>
              <a:rPr lang="nl-BE" sz="2000" b="1" dirty="0" err="1"/>
              <a:t>first</a:t>
            </a:r>
            <a:r>
              <a:rPr lang="nl-BE" sz="2000" b="1" dirty="0"/>
              <a:t> 3 trials</a:t>
            </a:r>
            <a:endParaRPr lang="nl-NL" sz="2600" b="1" dirty="0">
              <a:solidFill>
                <a:srgbClr val="FFFFFF"/>
              </a:solidFill>
            </a:endParaRPr>
          </a:p>
        </p:txBody>
      </p:sp>
      <p:pic>
        <p:nvPicPr>
          <p:cNvPr id="22" name="Picture 7" descr="MPj02020270000[1]"/>
          <p:cNvPicPr>
            <a:picLocks noChangeAspect="1" noChangeArrowheads="1"/>
          </p:cNvPicPr>
          <p:nvPr/>
        </p:nvPicPr>
        <p:blipFill>
          <a:blip r:embed="rId6" cstate="print"/>
          <a:srcRect/>
          <a:stretch>
            <a:fillRect/>
          </a:stretch>
        </p:blipFill>
        <p:spPr bwMode="auto">
          <a:xfrm>
            <a:off x="3784601" y="20638"/>
            <a:ext cx="2195512" cy="1463675"/>
          </a:xfrm>
          <a:prstGeom prst="rect">
            <a:avLst/>
          </a:prstGeom>
          <a:noFill/>
        </p:spPr>
      </p:pic>
      <p:pic>
        <p:nvPicPr>
          <p:cNvPr id="23" name="Picture 4" descr="http://t1.gstatic.com/images?q=tbn:ANd9GcRM3EhAUK8QVz5atBGWizfg0fKjHppaHTUHJotMeASnT-QlA2Q&amp;t=1&amp;usg=__UwFEc09mqkpd_kyGA3ziHlzTbkc="/>
          <p:cNvPicPr>
            <a:picLocks noChangeAspect="1" noChangeArrowheads="1"/>
          </p:cNvPicPr>
          <p:nvPr/>
        </p:nvPicPr>
        <p:blipFill>
          <a:blip r:embed="rId7" cstate="print"/>
          <a:srcRect/>
          <a:stretch>
            <a:fillRect/>
          </a:stretch>
        </p:blipFill>
        <p:spPr bwMode="auto">
          <a:xfrm>
            <a:off x="1871821" y="38655"/>
            <a:ext cx="1133158" cy="1702833"/>
          </a:xfrm>
          <a:prstGeom prst="rect">
            <a:avLst/>
          </a:prstGeom>
          <a:noFill/>
        </p:spPr>
      </p:pic>
      <p:pic>
        <p:nvPicPr>
          <p:cNvPr id="24" name="Picture 11" descr="logo"/>
          <p:cNvPicPr>
            <a:picLocks noChangeAspect="1" noChangeArrowheads="1"/>
          </p:cNvPicPr>
          <p:nvPr/>
        </p:nvPicPr>
        <p:blipFill>
          <a:blip r:embed="rId8" cstate="print"/>
          <a:srcRect/>
          <a:stretch>
            <a:fillRect/>
          </a:stretch>
        </p:blipFill>
        <p:spPr bwMode="auto">
          <a:xfrm>
            <a:off x="6840538" y="441325"/>
            <a:ext cx="2036762" cy="1042988"/>
          </a:xfrm>
          <a:prstGeom prst="rect">
            <a:avLst/>
          </a:prstGeom>
          <a:noFill/>
          <a:ln w="9525">
            <a:noFill/>
            <a:miter lim="800000"/>
            <a:headEnd/>
            <a:tailEnd/>
          </a:ln>
        </p:spPr>
      </p:pic>
      <p:graphicFrame>
        <p:nvGraphicFramePr>
          <p:cNvPr id="16" name="Diagram 15"/>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2"/>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552575" y="2438400"/>
            <a:ext cx="7232650" cy="3513138"/>
          </a:xfrm>
          <a:prstGeom prst="rect">
            <a:avLst/>
          </a:prstGeom>
          <a:solidFill>
            <a:schemeClr val="bg2">
              <a:lumMod val="20000"/>
              <a:lumOff val="80000"/>
            </a:schemeClr>
          </a:solidFill>
          <a:ln w="9525">
            <a:noFill/>
            <a:miter lim="800000"/>
            <a:headEnd/>
            <a:tailEnd/>
          </a:ln>
        </p:spPr>
        <p:txBody>
          <a:bodyPr anchor="ctr"/>
          <a:lstStyle/>
          <a:p>
            <a:pPr marL="522288" lvl="1" indent="354013" defTabSz="628650">
              <a:spcBef>
                <a:spcPct val="50000"/>
              </a:spcBef>
              <a:buFontTx/>
              <a:buChar char="•"/>
            </a:pPr>
            <a:r>
              <a:rPr lang="nl-BE" sz="2400" dirty="0" err="1" smtClean="0"/>
              <a:t>Study</a:t>
            </a:r>
            <a:r>
              <a:rPr lang="nl-BE" sz="2400" dirty="0" smtClean="0"/>
              <a:t> </a:t>
            </a:r>
            <a:r>
              <a:rPr lang="nl-BE" sz="2400" dirty="0"/>
              <a:t>1: </a:t>
            </a:r>
            <a:r>
              <a:rPr lang="nl-BE" sz="2400" dirty="0" err="1" smtClean="0"/>
              <a:t>small</a:t>
            </a:r>
            <a:r>
              <a:rPr lang="nl-BE" sz="2400" dirty="0" smtClean="0"/>
              <a:t> </a:t>
            </a:r>
            <a:r>
              <a:rPr lang="nl-BE" sz="2400" dirty="0" err="1" smtClean="0"/>
              <a:t>numbers</a:t>
            </a:r>
            <a:r>
              <a:rPr lang="nl-BE" sz="2400" dirty="0" smtClean="0"/>
              <a:t> </a:t>
            </a:r>
            <a:r>
              <a:rPr lang="nl-BE" sz="2400" dirty="0"/>
              <a:t>	 </a:t>
            </a:r>
            <a:r>
              <a:rPr lang="nl-BE" sz="2400" dirty="0" smtClean="0"/>
              <a:t>		1vs3</a:t>
            </a:r>
            <a:endParaRPr lang="nl-BE" sz="2400" dirty="0"/>
          </a:p>
          <a:p>
            <a:pPr marL="522288" lvl="1" indent="354013" defTabSz="628650">
              <a:spcBef>
                <a:spcPct val="50000"/>
              </a:spcBef>
              <a:buFontTx/>
              <a:buChar char="•"/>
            </a:pPr>
            <a:r>
              <a:rPr lang="nl-BE" sz="2400" dirty="0" err="1" smtClean="0"/>
              <a:t>Study</a:t>
            </a:r>
            <a:r>
              <a:rPr lang="nl-BE" sz="2400" dirty="0" smtClean="0"/>
              <a:t> 2</a:t>
            </a:r>
            <a:r>
              <a:rPr lang="nl-BE" sz="2400" dirty="0"/>
              <a:t>: </a:t>
            </a:r>
            <a:r>
              <a:rPr lang="nl-BE" sz="2400" dirty="0" err="1" smtClean="0"/>
              <a:t>large</a:t>
            </a:r>
            <a:r>
              <a:rPr lang="nl-BE" sz="2400" dirty="0" smtClean="0"/>
              <a:t> </a:t>
            </a:r>
            <a:r>
              <a:rPr lang="nl-BE" sz="2400" dirty="0" err="1" smtClean="0"/>
              <a:t>numbers</a:t>
            </a:r>
            <a:r>
              <a:rPr lang="nl-BE" sz="2400" dirty="0"/>
              <a:t>		 </a:t>
            </a:r>
            <a:r>
              <a:rPr lang="nl-BE" sz="2400" dirty="0" smtClean="0"/>
              <a:t>	4vs8 </a:t>
            </a:r>
            <a:endParaRPr lang="nl-BE" sz="2400" dirty="0"/>
          </a:p>
          <a:p>
            <a:pPr marL="522288" lvl="1" indent="354013" defTabSz="628650">
              <a:spcBef>
                <a:spcPct val="50000"/>
              </a:spcBef>
              <a:buFontTx/>
              <a:buChar char="•"/>
            </a:pPr>
            <a:r>
              <a:rPr lang="nl-BE" sz="2400" dirty="0" err="1" smtClean="0"/>
              <a:t>Study</a:t>
            </a:r>
            <a:r>
              <a:rPr lang="nl-BE" sz="2400" dirty="0" smtClean="0"/>
              <a:t> 3</a:t>
            </a:r>
            <a:r>
              <a:rPr lang="nl-BE" sz="2400" dirty="0"/>
              <a:t>: </a:t>
            </a:r>
            <a:r>
              <a:rPr lang="nl-BE" sz="2400" dirty="0" err="1" smtClean="0"/>
              <a:t>small</a:t>
            </a:r>
            <a:r>
              <a:rPr lang="nl-BE" sz="2400" dirty="0" smtClean="0"/>
              <a:t> and </a:t>
            </a:r>
            <a:r>
              <a:rPr lang="nl-BE" sz="2400" dirty="0" err="1" smtClean="0"/>
              <a:t>large</a:t>
            </a:r>
            <a:r>
              <a:rPr lang="nl-BE" sz="2400" dirty="0" smtClean="0"/>
              <a:t> </a:t>
            </a:r>
            <a:r>
              <a:rPr lang="nl-BE" sz="2400" dirty="0" err="1" smtClean="0"/>
              <a:t>number</a:t>
            </a:r>
            <a:r>
              <a:rPr lang="nl-BE" sz="2400" dirty="0" smtClean="0"/>
              <a:t>	1vs4</a:t>
            </a:r>
            <a:endParaRPr lang="nl-BE" sz="2400" dirty="0"/>
          </a:p>
          <a:p>
            <a:pPr marL="522288" lvl="1" indent="354013" defTabSz="628650">
              <a:spcBef>
                <a:spcPct val="50000"/>
              </a:spcBef>
            </a:pPr>
            <a:endParaRPr lang="nl-BE" sz="900" dirty="0"/>
          </a:p>
          <a:p>
            <a:pPr marL="522288" lvl="1" indent="354013" defTabSz="628650">
              <a:spcBef>
                <a:spcPct val="50000"/>
              </a:spcBef>
            </a:pPr>
            <a:r>
              <a:rPr lang="nl-BE" sz="2400" dirty="0" smtClean="0"/>
              <a:t>Group vs. </a:t>
            </a:r>
            <a:r>
              <a:rPr lang="nl-BE" sz="2400" dirty="0" err="1" smtClean="0"/>
              <a:t>Individual</a:t>
            </a:r>
            <a:r>
              <a:rPr lang="nl-BE" sz="2400" dirty="0" smtClean="0"/>
              <a:t> performances!   </a:t>
            </a:r>
            <a:endParaRPr lang="nl-BE" sz="2400" b="1" dirty="0"/>
          </a:p>
        </p:txBody>
      </p:sp>
      <p:sp>
        <p:nvSpPr>
          <p:cNvPr id="30722" name="Rectangle 2"/>
          <p:cNvSpPr txBox="1">
            <a:spLocks noChangeArrowheads="1"/>
          </p:cNvSpPr>
          <p:nvPr/>
        </p:nvSpPr>
        <p:spPr bwMode="auto">
          <a:xfrm>
            <a:off x="1552575" y="1739900"/>
            <a:ext cx="7235825" cy="711200"/>
          </a:xfrm>
          <a:prstGeom prst="rect">
            <a:avLst/>
          </a:prstGeom>
          <a:solidFill>
            <a:srgbClr val="10416A"/>
          </a:solidFill>
          <a:ln w="9525">
            <a:noFill/>
            <a:miter lim="800000"/>
            <a:headEnd/>
            <a:tailEnd/>
          </a:ln>
        </p:spPr>
        <p:txBody>
          <a:bodyPr anchor="ctr"/>
          <a:lstStyle/>
          <a:p>
            <a:pPr algn="ctr">
              <a:spcAft>
                <a:spcPts val="1200"/>
              </a:spcAft>
            </a:pPr>
            <a:r>
              <a:rPr lang="nl-BE" sz="2500" b="1" dirty="0" smtClean="0">
                <a:solidFill>
                  <a:schemeClr val="bg1"/>
                </a:solidFill>
              </a:rPr>
              <a:t>3 studies -  </a:t>
            </a:r>
            <a:r>
              <a:rPr lang="nl-BE" sz="2500" b="1" dirty="0" err="1" smtClean="0">
                <a:solidFill>
                  <a:schemeClr val="bg1"/>
                </a:solidFill>
              </a:rPr>
              <a:t>age</a:t>
            </a:r>
            <a:r>
              <a:rPr lang="nl-BE" sz="2500" b="1" dirty="0" smtClean="0">
                <a:solidFill>
                  <a:schemeClr val="bg1"/>
                </a:solidFill>
              </a:rPr>
              <a:t> 8 m.</a:t>
            </a:r>
            <a:endParaRPr lang="nl-NL" sz="2500" b="1" dirty="0">
              <a:solidFill>
                <a:schemeClr val="bg1"/>
              </a:solidFill>
            </a:endParaRPr>
          </a:p>
        </p:txBody>
      </p:sp>
      <p:sp>
        <p:nvSpPr>
          <p:cNvPr id="14351" name="AutoShape 15"/>
          <p:cNvSpPr>
            <a:spLocks noChangeArrowheads="1"/>
          </p:cNvSpPr>
          <p:nvPr/>
        </p:nvSpPr>
        <p:spPr bwMode="auto">
          <a:xfrm>
            <a:off x="1655763" y="5616575"/>
            <a:ext cx="2555875" cy="685800"/>
          </a:xfrm>
          <a:prstGeom prst="homePlate">
            <a:avLst>
              <a:gd name="adj" fmla="val 93171"/>
            </a:avLst>
          </a:prstGeom>
          <a:solidFill>
            <a:srgbClr val="800000"/>
          </a:solidFill>
          <a:ln w="9525" algn="ctr">
            <a:noFill/>
            <a:miter lim="800000"/>
            <a:headEnd/>
            <a:tailEnd/>
          </a:ln>
        </p:spPr>
        <p:txBody>
          <a:bodyPr anchor="ctr"/>
          <a:lstStyle/>
          <a:p>
            <a:pPr algn="ctr">
              <a:spcAft>
                <a:spcPts val="1200"/>
              </a:spcAft>
            </a:pPr>
            <a:r>
              <a:rPr lang="nl-BE" sz="2000" b="1" dirty="0" err="1" smtClean="0">
                <a:solidFill>
                  <a:schemeClr val="bg1"/>
                </a:solidFill>
              </a:rPr>
              <a:t>Small</a:t>
            </a:r>
            <a:r>
              <a:rPr lang="nl-BE" sz="2000" b="1" dirty="0" smtClean="0">
                <a:solidFill>
                  <a:schemeClr val="bg1"/>
                </a:solidFill>
              </a:rPr>
              <a:t> </a:t>
            </a:r>
            <a:r>
              <a:rPr lang="nl-BE" sz="2000" b="1" dirty="0" err="1" smtClean="0">
                <a:solidFill>
                  <a:schemeClr val="bg1"/>
                </a:solidFill>
              </a:rPr>
              <a:t>number</a:t>
            </a:r>
            <a:endParaRPr lang="nl-NL" sz="2000" b="1" dirty="0">
              <a:solidFill>
                <a:schemeClr val="bg1"/>
              </a:solidFill>
            </a:endParaRPr>
          </a:p>
        </p:txBody>
      </p:sp>
      <p:sp>
        <p:nvSpPr>
          <p:cNvPr id="14352" name="AutoShape 16"/>
          <p:cNvSpPr>
            <a:spLocks noChangeArrowheads="1"/>
          </p:cNvSpPr>
          <p:nvPr/>
        </p:nvSpPr>
        <p:spPr bwMode="auto">
          <a:xfrm flipH="1">
            <a:off x="6275388" y="5618163"/>
            <a:ext cx="2527300" cy="685800"/>
          </a:xfrm>
          <a:prstGeom prst="homePlate">
            <a:avLst>
              <a:gd name="adj" fmla="val 92130"/>
            </a:avLst>
          </a:prstGeom>
          <a:solidFill>
            <a:srgbClr val="008080"/>
          </a:solidFill>
          <a:ln w="9525" algn="ctr">
            <a:noFill/>
            <a:miter lim="800000"/>
            <a:headEnd/>
            <a:tailEnd/>
          </a:ln>
        </p:spPr>
        <p:txBody>
          <a:bodyPr anchor="ctr"/>
          <a:lstStyle/>
          <a:p>
            <a:pPr algn="ctr">
              <a:spcAft>
                <a:spcPts val="1200"/>
              </a:spcAft>
            </a:pPr>
            <a:r>
              <a:rPr lang="nl-BE" sz="2000" b="1" dirty="0" err="1" smtClean="0">
                <a:solidFill>
                  <a:schemeClr val="bg1"/>
                </a:solidFill>
              </a:rPr>
              <a:t>Large</a:t>
            </a:r>
            <a:r>
              <a:rPr lang="nl-BE" sz="2000" b="1" dirty="0" smtClean="0">
                <a:solidFill>
                  <a:schemeClr val="bg1"/>
                </a:solidFill>
              </a:rPr>
              <a:t> </a:t>
            </a:r>
            <a:r>
              <a:rPr lang="nl-BE" sz="2000" b="1" dirty="0" err="1" smtClean="0">
                <a:solidFill>
                  <a:schemeClr val="bg1"/>
                </a:solidFill>
              </a:rPr>
              <a:t>number</a:t>
            </a:r>
            <a:endParaRPr lang="nl-NL" sz="2000" b="1" dirty="0">
              <a:solidFill>
                <a:schemeClr val="bg1"/>
              </a:solidFill>
            </a:endParaRPr>
          </a:p>
        </p:txBody>
      </p:sp>
      <p:grpSp>
        <p:nvGrpSpPr>
          <p:cNvPr id="4" name="Group 17"/>
          <p:cNvGrpSpPr>
            <a:grpSpLocks/>
          </p:cNvGrpSpPr>
          <p:nvPr/>
        </p:nvGrpSpPr>
        <p:grpSpPr bwMode="auto">
          <a:xfrm>
            <a:off x="4211638" y="5618163"/>
            <a:ext cx="2325688" cy="684212"/>
            <a:chOff x="2483" y="3889"/>
            <a:chExt cx="1465" cy="431"/>
          </a:xfrm>
        </p:grpSpPr>
        <p:sp>
          <p:nvSpPr>
            <p:cNvPr id="30734" name="AutoShape 18"/>
            <p:cNvSpPr>
              <a:spLocks noChangeArrowheads="1"/>
            </p:cNvSpPr>
            <p:nvPr/>
          </p:nvSpPr>
          <p:spPr bwMode="auto">
            <a:xfrm>
              <a:off x="3220" y="3889"/>
              <a:ext cx="728" cy="431"/>
            </a:xfrm>
            <a:prstGeom prst="homePlate">
              <a:avLst>
                <a:gd name="adj" fmla="val 42227"/>
              </a:avLst>
            </a:prstGeom>
            <a:solidFill>
              <a:srgbClr val="008080"/>
            </a:solidFill>
            <a:ln w="63500" algn="ctr">
              <a:solidFill>
                <a:srgbClr val="800080"/>
              </a:solidFill>
              <a:miter lim="800000"/>
              <a:headEnd/>
              <a:tailEnd/>
            </a:ln>
          </p:spPr>
          <p:txBody>
            <a:bodyPr anchor="ctr"/>
            <a:lstStyle/>
            <a:p>
              <a:pPr algn="ctr">
                <a:spcAft>
                  <a:spcPts val="1200"/>
                </a:spcAft>
              </a:pPr>
              <a:r>
                <a:rPr lang="nl-BE" sz="2000" b="1" dirty="0" err="1" smtClean="0">
                  <a:solidFill>
                    <a:schemeClr val="bg1"/>
                  </a:solidFill>
                </a:rPr>
                <a:t>large</a:t>
              </a:r>
              <a:endParaRPr lang="nl-NL" sz="2000" b="1" dirty="0">
                <a:solidFill>
                  <a:schemeClr val="bg1"/>
                </a:solidFill>
              </a:endParaRPr>
            </a:p>
          </p:txBody>
        </p:sp>
        <p:sp>
          <p:nvSpPr>
            <p:cNvPr id="30735" name="AutoShape 19"/>
            <p:cNvSpPr>
              <a:spLocks noChangeArrowheads="1"/>
            </p:cNvSpPr>
            <p:nvPr/>
          </p:nvSpPr>
          <p:spPr bwMode="auto">
            <a:xfrm flipH="1">
              <a:off x="2483" y="3889"/>
              <a:ext cx="738" cy="431"/>
            </a:xfrm>
            <a:prstGeom prst="homePlate">
              <a:avLst>
                <a:gd name="adj" fmla="val 42807"/>
              </a:avLst>
            </a:prstGeom>
            <a:solidFill>
              <a:srgbClr val="800000"/>
            </a:solidFill>
            <a:ln w="63500" algn="ctr">
              <a:solidFill>
                <a:srgbClr val="800080"/>
              </a:solidFill>
              <a:miter lim="800000"/>
              <a:headEnd/>
              <a:tailEnd/>
            </a:ln>
          </p:spPr>
          <p:txBody>
            <a:bodyPr anchor="ctr"/>
            <a:lstStyle/>
            <a:p>
              <a:pPr algn="ctr">
                <a:spcAft>
                  <a:spcPts val="1200"/>
                </a:spcAft>
              </a:pPr>
              <a:r>
                <a:rPr lang="nl-BE" sz="2000" b="1" dirty="0" err="1" smtClean="0">
                  <a:solidFill>
                    <a:schemeClr val="bg1"/>
                  </a:solidFill>
                </a:rPr>
                <a:t>small</a:t>
              </a:r>
              <a:endParaRPr lang="nl-NL" sz="2000" b="1" dirty="0">
                <a:solidFill>
                  <a:schemeClr val="bg1"/>
                </a:solidFill>
              </a:endParaRPr>
            </a:p>
          </p:txBody>
        </p:sp>
      </p:grpSp>
      <p:pic>
        <p:nvPicPr>
          <p:cNvPr id="30737" name="Picture 11" descr="logo"/>
          <p:cNvPicPr>
            <a:picLocks noChangeAspect="1" noChangeArrowheads="1"/>
          </p:cNvPicPr>
          <p:nvPr/>
        </p:nvPicPr>
        <p:blipFill>
          <a:blip r:embed="rId4" cstate="print"/>
          <a:srcRect/>
          <a:stretch>
            <a:fillRect/>
          </a:stretch>
        </p:blipFill>
        <p:spPr bwMode="auto">
          <a:xfrm>
            <a:off x="6840538" y="441325"/>
            <a:ext cx="2036762" cy="1042988"/>
          </a:xfrm>
          <a:prstGeom prst="rect">
            <a:avLst/>
          </a:prstGeom>
          <a:noFill/>
          <a:ln w="9525">
            <a:noFill/>
            <a:miter lim="800000"/>
            <a:headEnd/>
            <a:tailEnd/>
          </a:ln>
        </p:spPr>
      </p:pic>
      <p:pic>
        <p:nvPicPr>
          <p:cNvPr id="30" name="Picture 18" descr="Stip3"/>
          <p:cNvPicPr>
            <a:picLocks noChangeAspect="1" noChangeArrowheads="1"/>
          </p:cNvPicPr>
          <p:nvPr/>
        </p:nvPicPr>
        <p:blipFill>
          <a:blip r:embed="rId5" cstate="print"/>
          <a:srcRect/>
          <a:stretch>
            <a:fillRect/>
          </a:stretch>
        </p:blipFill>
        <p:spPr bwMode="auto">
          <a:xfrm>
            <a:off x="6275388" y="2735231"/>
            <a:ext cx="779468" cy="740249"/>
          </a:xfrm>
          <a:prstGeom prst="rect">
            <a:avLst/>
          </a:prstGeom>
          <a:noFill/>
          <a:ln w="9525">
            <a:noFill/>
            <a:miter lim="800000"/>
            <a:headEnd/>
            <a:tailEnd/>
          </a:ln>
        </p:spPr>
      </p:pic>
      <p:pic>
        <p:nvPicPr>
          <p:cNvPr id="31" name="Picture 2" descr="http://s2.hbvl.be/imgpath/assets_img_gvl/2009/04/03/441820/vinylvloer-verhoogt-kans-op-autisme_1_515x0.jpg"/>
          <p:cNvPicPr>
            <a:picLocks noChangeAspect="1" noChangeArrowheads="1"/>
          </p:cNvPicPr>
          <p:nvPr/>
        </p:nvPicPr>
        <p:blipFill>
          <a:blip r:embed="rId6" cstate="print"/>
          <a:srcRect/>
          <a:stretch>
            <a:fillRect/>
          </a:stretch>
        </p:blipFill>
        <p:spPr bwMode="auto">
          <a:xfrm>
            <a:off x="2528468" y="76142"/>
            <a:ext cx="2197939" cy="1408171"/>
          </a:xfrm>
          <a:prstGeom prst="rect">
            <a:avLst/>
          </a:prstGeom>
          <a:noFill/>
          <a:ln w="9525">
            <a:noFill/>
            <a:miter lim="800000"/>
            <a:headEnd/>
            <a:tailEnd/>
          </a:ln>
        </p:spPr>
      </p:pic>
      <p:graphicFrame>
        <p:nvGraphicFramePr>
          <p:cNvPr id="14" name="Diagram 13"/>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p:transition advTm="5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549400" y="2452688"/>
            <a:ext cx="2324100" cy="3676650"/>
          </a:xfrm>
          <a:prstGeom prst="rect">
            <a:avLst/>
          </a:prstGeom>
          <a:solidFill>
            <a:schemeClr val="bg2">
              <a:lumMod val="20000"/>
              <a:lumOff val="80000"/>
            </a:schemeClr>
          </a:solidFill>
          <a:ln w="9525">
            <a:noFill/>
            <a:miter lim="800000"/>
            <a:headEnd/>
            <a:tailEnd/>
          </a:ln>
        </p:spPr>
        <p:txBody>
          <a:bodyPr anchor="ctr"/>
          <a:lstStyle/>
          <a:p>
            <a:pPr marL="180975" lvl="1" indent="-1588" defTabSz="628650" eaLnBrk="0" hangingPunct="0">
              <a:spcBef>
                <a:spcPct val="20000"/>
              </a:spcBef>
              <a:defRPr/>
            </a:pPr>
            <a:endParaRPr lang="nl-BE" b="1">
              <a:latin typeface="Arial" charset="0"/>
              <a:cs typeface="Arial" charset="0"/>
            </a:endParaRPr>
          </a:p>
        </p:txBody>
      </p:sp>
      <p:sp>
        <p:nvSpPr>
          <p:cNvPr id="13315" name="Rectangle 2"/>
          <p:cNvSpPr txBox="1">
            <a:spLocks noChangeArrowheads="1"/>
          </p:cNvSpPr>
          <p:nvPr/>
        </p:nvSpPr>
        <p:spPr bwMode="auto">
          <a:xfrm>
            <a:off x="1549400" y="1739900"/>
            <a:ext cx="7239000" cy="711200"/>
          </a:xfrm>
          <a:prstGeom prst="rect">
            <a:avLst/>
          </a:prstGeom>
          <a:solidFill>
            <a:srgbClr val="10416A"/>
          </a:solidFill>
          <a:ln w="9525">
            <a:noFill/>
            <a:miter lim="800000"/>
            <a:headEnd/>
            <a:tailEnd/>
          </a:ln>
        </p:spPr>
        <p:txBody>
          <a:bodyPr anchor="ctr"/>
          <a:lstStyle/>
          <a:p>
            <a:pPr algn="ctr">
              <a:spcAft>
                <a:spcPts val="1200"/>
              </a:spcAft>
            </a:pPr>
            <a:r>
              <a:rPr lang="nl-BE" sz="2500" b="1" dirty="0" err="1" smtClean="0">
                <a:solidFill>
                  <a:schemeClr val="bg1"/>
                </a:solidFill>
              </a:rPr>
              <a:t>Participants</a:t>
            </a:r>
            <a:endParaRPr lang="nl-NL" dirty="0">
              <a:solidFill>
                <a:srgbClr val="9C8764"/>
              </a:solidFill>
              <a:latin typeface="Vrinda" pitchFamily="2" charset="0"/>
            </a:endParaRPr>
          </a:p>
        </p:txBody>
      </p:sp>
      <p:sp>
        <p:nvSpPr>
          <p:cNvPr id="13316" name="Rectangle 2"/>
          <p:cNvSpPr txBox="1">
            <a:spLocks noChangeArrowheads="1"/>
          </p:cNvSpPr>
          <p:nvPr/>
        </p:nvSpPr>
        <p:spPr bwMode="auto">
          <a:xfrm>
            <a:off x="1555750" y="2484438"/>
            <a:ext cx="2325688" cy="711200"/>
          </a:xfrm>
          <a:prstGeom prst="rect">
            <a:avLst/>
          </a:prstGeom>
          <a:solidFill>
            <a:srgbClr val="800000"/>
          </a:solidFill>
          <a:ln w="9525">
            <a:noFill/>
            <a:miter lim="800000"/>
            <a:headEnd/>
            <a:tailEnd/>
          </a:ln>
        </p:spPr>
        <p:txBody>
          <a:bodyPr anchor="ctr"/>
          <a:lstStyle/>
          <a:p>
            <a:pPr algn="ctr">
              <a:spcAft>
                <a:spcPts val="1200"/>
              </a:spcAft>
            </a:pPr>
            <a:r>
              <a:rPr lang="nl-BE" sz="2500" b="1" dirty="0" smtClean="0">
                <a:solidFill>
                  <a:schemeClr val="bg1"/>
                </a:solidFill>
              </a:rPr>
              <a:t> ≠ 1 </a:t>
            </a:r>
            <a:r>
              <a:rPr lang="nl-BE" sz="2500" b="1" dirty="0" err="1" smtClean="0">
                <a:solidFill>
                  <a:schemeClr val="bg1"/>
                </a:solidFill>
              </a:rPr>
              <a:t>vs</a:t>
            </a:r>
            <a:r>
              <a:rPr lang="nl-BE" sz="2500" b="1" dirty="0" smtClean="0">
                <a:solidFill>
                  <a:schemeClr val="bg1"/>
                </a:solidFill>
              </a:rPr>
              <a:t> 3   </a:t>
            </a:r>
            <a:endParaRPr lang="nl-NL" dirty="0">
              <a:solidFill>
                <a:srgbClr val="9C8764"/>
              </a:solidFill>
              <a:latin typeface="Vrinda" pitchFamily="2" charset="0"/>
            </a:endParaRPr>
          </a:p>
        </p:txBody>
      </p:sp>
      <p:grpSp>
        <p:nvGrpSpPr>
          <p:cNvPr id="2" name="Group 14"/>
          <p:cNvGrpSpPr>
            <a:grpSpLocks/>
          </p:cNvGrpSpPr>
          <p:nvPr/>
        </p:nvGrpSpPr>
        <p:grpSpPr bwMode="auto">
          <a:xfrm>
            <a:off x="3911600" y="2484438"/>
            <a:ext cx="2416175" cy="3644900"/>
            <a:chOff x="2464" y="1565"/>
            <a:chExt cx="1522" cy="2296"/>
          </a:xfrm>
        </p:grpSpPr>
        <p:sp>
          <p:nvSpPr>
            <p:cNvPr id="6" name="Rectangle 3"/>
            <p:cNvSpPr txBox="1">
              <a:spLocks noChangeArrowheads="1"/>
            </p:cNvSpPr>
            <p:nvPr/>
          </p:nvSpPr>
          <p:spPr bwMode="auto">
            <a:xfrm>
              <a:off x="2464" y="1565"/>
              <a:ext cx="1522" cy="2296"/>
            </a:xfrm>
            <a:prstGeom prst="rect">
              <a:avLst/>
            </a:prstGeom>
            <a:solidFill>
              <a:schemeClr val="bg2">
                <a:lumMod val="20000"/>
                <a:lumOff val="80000"/>
              </a:schemeClr>
            </a:solidFill>
            <a:ln w="9525">
              <a:noFill/>
              <a:miter lim="800000"/>
              <a:headEnd/>
              <a:tailEnd/>
            </a:ln>
          </p:spPr>
          <p:txBody>
            <a:bodyPr anchor="ctr"/>
            <a:lstStyle/>
            <a:p>
              <a:pPr marL="1588" lvl="1" indent="354013" defTabSz="628650" eaLnBrk="0" hangingPunct="0">
                <a:spcBef>
                  <a:spcPct val="20000"/>
                </a:spcBef>
                <a:defRPr/>
              </a:pPr>
              <a:endParaRPr lang="nl-BE">
                <a:latin typeface="Arial" charset="0"/>
                <a:cs typeface="Arial" charset="0"/>
              </a:endParaRPr>
            </a:p>
          </p:txBody>
        </p:sp>
        <p:sp>
          <p:nvSpPr>
            <p:cNvPr id="13415" name="Rectangle 2"/>
            <p:cNvSpPr txBox="1">
              <a:spLocks noChangeArrowheads="1"/>
            </p:cNvSpPr>
            <p:nvPr/>
          </p:nvSpPr>
          <p:spPr bwMode="auto">
            <a:xfrm>
              <a:off x="2473" y="1565"/>
              <a:ext cx="1503" cy="448"/>
            </a:xfrm>
            <a:prstGeom prst="rect">
              <a:avLst/>
            </a:prstGeom>
            <a:solidFill>
              <a:srgbClr val="800080"/>
            </a:solidFill>
            <a:ln w="9525">
              <a:noFill/>
              <a:miter lim="800000"/>
              <a:headEnd/>
              <a:tailEnd/>
            </a:ln>
          </p:spPr>
          <p:txBody>
            <a:bodyPr anchor="ctr"/>
            <a:lstStyle/>
            <a:p>
              <a:pPr algn="ctr">
                <a:spcAft>
                  <a:spcPts val="1200"/>
                </a:spcAft>
              </a:pPr>
              <a:r>
                <a:rPr lang="nl-BE" sz="2500" b="1" dirty="0" smtClean="0">
                  <a:solidFill>
                    <a:schemeClr val="bg1"/>
                  </a:solidFill>
                </a:rPr>
                <a:t>≠ 1 </a:t>
              </a:r>
              <a:r>
                <a:rPr lang="nl-BE" sz="2500" b="1" dirty="0" err="1" smtClean="0">
                  <a:solidFill>
                    <a:schemeClr val="bg1"/>
                  </a:solidFill>
                </a:rPr>
                <a:t>vs</a:t>
              </a:r>
              <a:r>
                <a:rPr lang="nl-BE" sz="2500" b="1" dirty="0" smtClean="0">
                  <a:solidFill>
                    <a:schemeClr val="bg1"/>
                  </a:solidFill>
                </a:rPr>
                <a:t> 4   </a:t>
              </a:r>
              <a:endParaRPr lang="nl-NL" dirty="0">
                <a:solidFill>
                  <a:srgbClr val="9C8764"/>
                </a:solidFill>
                <a:latin typeface="Vrinda" pitchFamily="2" charset="0"/>
              </a:endParaRPr>
            </a:p>
          </p:txBody>
        </p:sp>
      </p:grpSp>
      <p:grpSp>
        <p:nvGrpSpPr>
          <p:cNvPr id="4" name="Group 17"/>
          <p:cNvGrpSpPr>
            <a:grpSpLocks/>
          </p:cNvGrpSpPr>
          <p:nvPr/>
        </p:nvGrpSpPr>
        <p:grpSpPr bwMode="auto">
          <a:xfrm>
            <a:off x="6372225" y="2484438"/>
            <a:ext cx="2427288" cy="3644900"/>
            <a:chOff x="4014" y="1565"/>
            <a:chExt cx="1529" cy="2296"/>
          </a:xfrm>
        </p:grpSpPr>
        <p:sp>
          <p:nvSpPr>
            <p:cNvPr id="8" name="Rectangle 3"/>
            <p:cNvSpPr txBox="1">
              <a:spLocks noChangeArrowheads="1"/>
            </p:cNvSpPr>
            <p:nvPr/>
          </p:nvSpPr>
          <p:spPr bwMode="auto">
            <a:xfrm>
              <a:off x="4014" y="1565"/>
              <a:ext cx="1525" cy="2296"/>
            </a:xfrm>
            <a:prstGeom prst="rect">
              <a:avLst/>
            </a:prstGeom>
            <a:solidFill>
              <a:schemeClr val="bg2">
                <a:lumMod val="20000"/>
                <a:lumOff val="80000"/>
              </a:schemeClr>
            </a:solidFill>
            <a:ln w="9525">
              <a:noFill/>
              <a:miter lim="800000"/>
              <a:headEnd/>
              <a:tailEnd/>
            </a:ln>
          </p:spPr>
          <p:txBody>
            <a:bodyPr anchor="ctr"/>
            <a:lstStyle/>
            <a:p>
              <a:pPr marL="1588" lvl="1" indent="354013" defTabSz="628650" eaLnBrk="0" hangingPunct="0">
                <a:spcBef>
                  <a:spcPct val="20000"/>
                </a:spcBef>
                <a:defRPr/>
              </a:pPr>
              <a:endParaRPr lang="nl-BE">
                <a:latin typeface="Arial" charset="0"/>
                <a:cs typeface="Arial" charset="0"/>
              </a:endParaRPr>
            </a:p>
          </p:txBody>
        </p:sp>
        <p:sp>
          <p:nvSpPr>
            <p:cNvPr id="13413" name="Rectangle 2"/>
            <p:cNvSpPr txBox="1">
              <a:spLocks noChangeArrowheads="1"/>
            </p:cNvSpPr>
            <p:nvPr/>
          </p:nvSpPr>
          <p:spPr bwMode="auto">
            <a:xfrm>
              <a:off x="4014" y="1565"/>
              <a:ext cx="1529" cy="448"/>
            </a:xfrm>
            <a:prstGeom prst="rect">
              <a:avLst/>
            </a:prstGeom>
            <a:solidFill>
              <a:srgbClr val="008080"/>
            </a:solidFill>
            <a:ln w="9525">
              <a:noFill/>
              <a:miter lim="800000"/>
              <a:headEnd/>
              <a:tailEnd/>
            </a:ln>
          </p:spPr>
          <p:txBody>
            <a:bodyPr anchor="ctr"/>
            <a:lstStyle/>
            <a:p>
              <a:pPr algn="ctr">
                <a:spcAft>
                  <a:spcPts val="1200"/>
                </a:spcAft>
              </a:pPr>
              <a:r>
                <a:rPr lang="nl-BE" sz="2500" b="1" dirty="0" smtClean="0">
                  <a:solidFill>
                    <a:schemeClr val="bg1"/>
                  </a:solidFill>
                </a:rPr>
                <a:t>≠  4 </a:t>
              </a:r>
              <a:r>
                <a:rPr lang="nl-BE" sz="2500" b="1" dirty="0" err="1" smtClean="0">
                  <a:solidFill>
                    <a:schemeClr val="bg1"/>
                  </a:solidFill>
                </a:rPr>
                <a:t>vs</a:t>
              </a:r>
              <a:r>
                <a:rPr lang="nl-BE" sz="2500" b="1" dirty="0" smtClean="0">
                  <a:solidFill>
                    <a:schemeClr val="bg1"/>
                  </a:solidFill>
                </a:rPr>
                <a:t> 8   </a:t>
              </a:r>
              <a:endParaRPr lang="nl-NL" dirty="0">
                <a:solidFill>
                  <a:srgbClr val="9C8764"/>
                </a:solidFill>
                <a:latin typeface="Vrinda" pitchFamily="2" charset="0"/>
              </a:endParaRPr>
            </a:p>
          </p:txBody>
        </p:sp>
      </p:grpSp>
      <p:graphicFrame>
        <p:nvGraphicFramePr>
          <p:cNvPr id="216274" name="Group 210"/>
          <p:cNvGraphicFramePr>
            <a:graphicFrameLocks noGrp="1"/>
          </p:cNvGraphicFramePr>
          <p:nvPr/>
        </p:nvGraphicFramePr>
        <p:xfrm>
          <a:off x="1550988" y="3284538"/>
          <a:ext cx="2266950" cy="2743200"/>
        </p:xfrm>
        <a:graphic>
          <a:graphicData uri="http://schemas.openxmlformats.org/drawingml/2006/table">
            <a:tbl>
              <a:tblPr/>
              <a:tblGrid>
                <a:gridCol w="860425"/>
                <a:gridCol w="650875"/>
                <a:gridCol w="755650"/>
              </a:tblGrid>
              <a:tr h="36512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800" b="1" i="0" u="none" strike="noStrike" cap="none" normalizeH="0" baseline="0" dirty="0" smtClean="0">
                          <a:ln>
                            <a:noFill/>
                          </a:ln>
                          <a:solidFill>
                            <a:srgbClr val="00264C"/>
                          </a:solidFill>
                          <a:effectLst/>
                          <a:latin typeface="Verdana" pitchFamily="34" charset="0"/>
                          <a:cs typeface="Arial" charset="0"/>
                        </a:rPr>
                        <a:t>N</a:t>
                      </a:r>
                      <a:endParaRPr kumimoji="0" lang="nl-NL" sz="1800" b="1" i="0" u="none" strike="noStrike" cap="none" normalizeH="0" baseline="0" dirty="0" smtClean="0">
                        <a:ln>
                          <a:noFill/>
                        </a:ln>
                        <a:solidFill>
                          <a:srgbClr val="00264C"/>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4132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800" b="1" i="0" u="none" strike="noStrike" cap="none" normalizeH="0" baseline="0" smtClean="0">
                          <a:ln>
                            <a:noFill/>
                          </a:ln>
                          <a:solidFill>
                            <a:srgbClr val="00264C"/>
                          </a:solidFill>
                          <a:effectLst/>
                          <a:latin typeface="Verdana" pitchFamily="34" charset="0"/>
                          <a:cs typeface="Arial" charset="0"/>
                        </a:rPr>
                        <a:t>Age</a:t>
                      </a:r>
                      <a:endParaRPr kumimoji="0" lang="nl-NL" sz="1800" b="1" i="0" u="none" strike="noStrike" cap="none" normalizeH="0" baseline="0" smtClean="0">
                        <a:ln>
                          <a:noFill/>
                        </a:ln>
                        <a:solidFill>
                          <a:srgbClr val="00264C"/>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800" b="1" i="0" u="none" strike="noStrike" cap="none" normalizeH="0" baseline="0" dirty="0" smtClean="0">
                          <a:ln>
                            <a:noFill/>
                          </a:ln>
                          <a:solidFill>
                            <a:srgbClr val="00264C"/>
                          </a:solidFill>
                          <a:effectLst/>
                          <a:latin typeface="Verdana" pitchFamily="34" charset="0"/>
                          <a:cs typeface="Arial" charset="0"/>
                        </a:rPr>
                        <a:t>M</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600" b="1" i="0" u="none" strike="noStrike" cap="none" normalizeH="0" baseline="0" dirty="0" smtClean="0">
                          <a:ln>
                            <a:noFill/>
                          </a:ln>
                          <a:solidFill>
                            <a:srgbClr val="00264C"/>
                          </a:solidFill>
                          <a:effectLst/>
                          <a:latin typeface="Verdana" pitchFamily="34" charset="0"/>
                          <a:cs typeface="Arial" charset="0"/>
                        </a:rPr>
                        <a:t>(</a:t>
                      </a:r>
                      <a:r>
                        <a:rPr kumimoji="0" lang="nl-BE" sz="1600" b="1" i="0" u="none" strike="noStrike" cap="none" normalizeH="0" baseline="0" dirty="0" err="1" smtClean="0">
                          <a:ln>
                            <a:noFill/>
                          </a:ln>
                          <a:solidFill>
                            <a:srgbClr val="00264C"/>
                          </a:solidFill>
                          <a:effectLst/>
                          <a:latin typeface="Verdana" pitchFamily="34" charset="0"/>
                          <a:cs typeface="Arial" charset="0"/>
                        </a:rPr>
                        <a:t>age</a:t>
                      </a:r>
                      <a:r>
                        <a:rPr kumimoji="0" lang="nl-BE" sz="1600" b="1" i="0" u="none" strike="noStrike" cap="none" normalizeH="0" baseline="0" dirty="0" smtClean="0">
                          <a:ln>
                            <a:noFill/>
                          </a:ln>
                          <a:solidFill>
                            <a:srgbClr val="00264C"/>
                          </a:solidFill>
                          <a:effectLst/>
                          <a:latin typeface="Verdana" pitchFamily="34" charset="0"/>
                          <a:cs typeface="Arial" charset="0"/>
                        </a:rPr>
                        <a:t>)</a:t>
                      </a:r>
                      <a:endParaRPr kumimoji="0" lang="nl-NL" sz="1600" b="1" i="0" u="none" strike="noStrike" cap="none" normalizeH="0" baseline="0" dirty="0" smtClean="0">
                        <a:ln>
                          <a:noFill/>
                        </a:ln>
                        <a:solidFill>
                          <a:srgbClr val="00264C"/>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34.67</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rgbClr val="00264C"/>
                          </a:solidFill>
                          <a:effectLst/>
                          <a:latin typeface="Verdana" pitchFamily="34" charset="0"/>
                          <a:cs typeface="Arial" charset="0"/>
                        </a:rPr>
                        <a:t>(</a:t>
                      </a:r>
                      <a:r>
                        <a:rPr kumimoji="0" lang="en-US" sz="1400" b="0" i="1" u="none" strike="noStrike" cap="none" normalizeH="0" baseline="0" dirty="0" smtClean="0">
                          <a:ln>
                            <a:noFill/>
                          </a:ln>
                          <a:solidFill>
                            <a:srgbClr val="00264C"/>
                          </a:solidFill>
                          <a:effectLst/>
                          <a:latin typeface="Verdana" pitchFamily="34" charset="0"/>
                          <a:cs typeface="Arial" charset="0"/>
                        </a:rPr>
                        <a:t>SD</a:t>
                      </a:r>
                      <a:r>
                        <a:rPr kumimoji="0" lang="en-US" sz="1400" b="0" i="0" u="none" strike="noStrike" cap="none" normalizeH="0" baseline="0" dirty="0" smtClean="0">
                          <a:ln>
                            <a:noFill/>
                          </a:ln>
                          <a:solidFill>
                            <a:srgbClr val="00264C"/>
                          </a:solidFill>
                          <a:effectLst/>
                          <a:latin typeface="Verdana" pitchFamily="34" charset="0"/>
                          <a:cs typeface="Arial" charset="0"/>
                        </a:rPr>
                        <a:t>: 2.24)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4291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rgbClr val="00264C"/>
                          </a:solidFill>
                          <a:effectLst/>
                          <a:latin typeface="Verdana" pitchFamily="34" charset="0"/>
                          <a:cs typeface="Arial" charset="0"/>
                        </a:rPr>
                        <a:t>Sex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nl-BE" sz="2400" b="1" i="0" u="none" strike="noStrike" cap="none" normalizeH="0" baseline="0" smtClean="0">
                          <a:ln>
                            <a:noFill/>
                          </a:ln>
                          <a:solidFill>
                            <a:srgbClr val="00264C"/>
                          </a:solidFill>
                          <a:effectLst/>
                          <a:latin typeface="Verdana" pitchFamily="34" charset="0"/>
                          <a:cs typeface="Arial" charset="0"/>
                        </a:rPr>
                        <a:t>♀</a:t>
                      </a:r>
                      <a:endParaRPr kumimoji="0" lang="nl-NL" sz="2400" b="1" i="0" u="none" strike="noStrike" cap="none" normalizeH="0" baseline="0" smtClean="0">
                        <a:ln>
                          <a:noFill/>
                        </a:ln>
                        <a:solidFill>
                          <a:srgbClr val="00264C"/>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nl-BE" sz="2400" b="1" i="0" u="none" strike="noStrike" cap="none" normalizeH="0" baseline="0" smtClean="0">
                          <a:ln>
                            <a:noFill/>
                          </a:ln>
                          <a:solidFill>
                            <a:srgbClr val="00264C"/>
                          </a:solidFill>
                          <a:effectLst/>
                          <a:latin typeface="Verdana" pitchFamily="34" charset="0"/>
                          <a:cs typeface="Arial" charset="0"/>
                        </a:rPr>
                        <a:t>♂</a:t>
                      </a:r>
                      <a:endParaRPr kumimoji="0" lang="nl-NL" sz="2400" b="1" i="0" u="none" strike="noStrike" cap="none" normalizeH="0" baseline="0" smtClean="0">
                        <a:ln>
                          <a:noFill/>
                        </a:ln>
                        <a:solidFill>
                          <a:srgbClr val="00264C"/>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800" b="1" i="0" u="none" strike="noStrike" cap="none" normalizeH="0" baseline="0" smtClean="0">
                          <a:ln>
                            <a:noFill/>
                          </a:ln>
                          <a:solidFill>
                            <a:srgbClr val="00264C"/>
                          </a:solidFill>
                          <a:effectLst/>
                          <a:latin typeface="Verdana" pitchFamily="34" charset="0"/>
                          <a:cs typeface="Arial" charset="0"/>
                        </a:rPr>
                        <a:t>N</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600" b="1" i="0" u="none" strike="noStrike" cap="none" normalizeH="0" baseline="0" smtClean="0">
                          <a:ln>
                            <a:noFill/>
                          </a:ln>
                          <a:solidFill>
                            <a:srgbClr val="00264C"/>
                          </a:solidFill>
                          <a:effectLst/>
                          <a:latin typeface="Verdana" pitchFamily="34" charset="0"/>
                          <a:cs typeface="Arial" charset="0"/>
                        </a:rPr>
                        <a:t>(sex)</a:t>
                      </a:r>
                      <a:endParaRPr kumimoji="0" lang="nl-NL" sz="1600" b="1" i="0" u="none" strike="noStrike" cap="none" normalizeH="0" baseline="0" smtClean="0">
                        <a:ln>
                          <a:noFill/>
                        </a:ln>
                        <a:solidFill>
                          <a:srgbClr val="00264C"/>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5" name="Group 100"/>
          <p:cNvGrpSpPr>
            <a:grpSpLocks/>
          </p:cNvGrpSpPr>
          <p:nvPr/>
        </p:nvGrpSpPr>
        <p:grpSpPr bwMode="auto">
          <a:xfrm>
            <a:off x="1460500" y="6172200"/>
            <a:ext cx="7342188" cy="685800"/>
            <a:chOff x="924" y="3888"/>
            <a:chExt cx="4621" cy="432"/>
          </a:xfrm>
        </p:grpSpPr>
        <p:sp>
          <p:nvSpPr>
            <p:cNvPr id="13407" name="AutoShape 101"/>
            <p:cNvSpPr>
              <a:spLocks noChangeArrowheads="1"/>
            </p:cNvSpPr>
            <p:nvPr/>
          </p:nvSpPr>
          <p:spPr bwMode="auto">
            <a:xfrm>
              <a:off x="924" y="3888"/>
              <a:ext cx="1729" cy="432"/>
            </a:xfrm>
            <a:prstGeom prst="homePlate">
              <a:avLst>
                <a:gd name="adj" fmla="val 100058"/>
              </a:avLst>
            </a:prstGeom>
            <a:solidFill>
              <a:srgbClr val="800000"/>
            </a:solidFill>
            <a:ln w="9525" algn="ctr">
              <a:noFill/>
              <a:miter lim="800000"/>
              <a:headEnd/>
              <a:tailEnd/>
            </a:ln>
          </p:spPr>
          <p:txBody>
            <a:bodyPr anchor="ctr"/>
            <a:lstStyle/>
            <a:p>
              <a:pPr algn="ctr">
                <a:spcAft>
                  <a:spcPts val="1200"/>
                </a:spcAft>
              </a:pPr>
              <a:r>
                <a:rPr lang="nl-BE" sz="2000" b="1" dirty="0" err="1" smtClean="0">
                  <a:solidFill>
                    <a:schemeClr val="bg1"/>
                  </a:solidFill>
                </a:rPr>
                <a:t>small</a:t>
              </a:r>
              <a:endParaRPr lang="nl-NL" sz="2000" b="1" dirty="0">
                <a:solidFill>
                  <a:schemeClr val="bg1"/>
                </a:solidFill>
              </a:endParaRPr>
            </a:p>
          </p:txBody>
        </p:sp>
        <p:sp>
          <p:nvSpPr>
            <p:cNvPr id="13408" name="AutoShape 102"/>
            <p:cNvSpPr>
              <a:spLocks noChangeArrowheads="1"/>
            </p:cNvSpPr>
            <p:nvPr/>
          </p:nvSpPr>
          <p:spPr bwMode="auto">
            <a:xfrm flipH="1">
              <a:off x="3844" y="3888"/>
              <a:ext cx="1701" cy="432"/>
            </a:xfrm>
            <a:prstGeom prst="homePlate">
              <a:avLst>
                <a:gd name="adj" fmla="val 98438"/>
              </a:avLst>
            </a:prstGeom>
            <a:solidFill>
              <a:srgbClr val="008080"/>
            </a:solidFill>
            <a:ln w="9525" algn="ctr">
              <a:noFill/>
              <a:miter lim="800000"/>
              <a:headEnd/>
              <a:tailEnd/>
            </a:ln>
          </p:spPr>
          <p:txBody>
            <a:bodyPr anchor="ctr"/>
            <a:lstStyle/>
            <a:p>
              <a:pPr algn="ctr">
                <a:spcAft>
                  <a:spcPts val="1200"/>
                </a:spcAft>
              </a:pPr>
              <a:r>
                <a:rPr lang="nl-BE" sz="2000" b="1" dirty="0" err="1" smtClean="0">
                  <a:solidFill>
                    <a:schemeClr val="bg1"/>
                  </a:solidFill>
                </a:rPr>
                <a:t>large</a:t>
              </a:r>
              <a:endParaRPr lang="nl-NL" sz="2000" b="1" dirty="0">
                <a:solidFill>
                  <a:schemeClr val="bg1"/>
                </a:solidFill>
              </a:endParaRPr>
            </a:p>
          </p:txBody>
        </p:sp>
        <p:grpSp>
          <p:nvGrpSpPr>
            <p:cNvPr id="9" name="Group 103"/>
            <p:cNvGrpSpPr>
              <a:grpSpLocks/>
            </p:cNvGrpSpPr>
            <p:nvPr/>
          </p:nvGrpSpPr>
          <p:grpSpPr bwMode="auto">
            <a:xfrm>
              <a:off x="2483" y="3889"/>
              <a:ext cx="1465" cy="431"/>
              <a:chOff x="2483" y="3889"/>
              <a:chExt cx="1465" cy="431"/>
            </a:xfrm>
          </p:grpSpPr>
          <p:sp>
            <p:nvSpPr>
              <p:cNvPr id="13410" name="AutoShape 104"/>
              <p:cNvSpPr>
                <a:spLocks noChangeArrowheads="1"/>
              </p:cNvSpPr>
              <p:nvPr/>
            </p:nvSpPr>
            <p:spPr bwMode="auto">
              <a:xfrm>
                <a:off x="3220" y="3889"/>
                <a:ext cx="728" cy="431"/>
              </a:xfrm>
              <a:prstGeom prst="homePlate">
                <a:avLst>
                  <a:gd name="adj" fmla="val 42227"/>
                </a:avLst>
              </a:prstGeom>
              <a:solidFill>
                <a:srgbClr val="008080"/>
              </a:solidFill>
              <a:ln w="63500" algn="ctr">
                <a:solidFill>
                  <a:srgbClr val="800080"/>
                </a:solidFill>
                <a:miter lim="800000"/>
                <a:headEnd/>
                <a:tailEnd/>
              </a:ln>
            </p:spPr>
            <p:txBody>
              <a:bodyPr anchor="ctr"/>
              <a:lstStyle/>
              <a:p>
                <a:pPr algn="ctr">
                  <a:spcAft>
                    <a:spcPts val="1200"/>
                  </a:spcAft>
                </a:pPr>
                <a:r>
                  <a:rPr lang="nl-BE" sz="2000" b="1" dirty="0" err="1" smtClean="0">
                    <a:solidFill>
                      <a:schemeClr val="bg1"/>
                    </a:solidFill>
                  </a:rPr>
                  <a:t>large</a:t>
                </a:r>
                <a:endParaRPr lang="nl-NL" sz="2000" b="1" dirty="0">
                  <a:solidFill>
                    <a:schemeClr val="bg1"/>
                  </a:solidFill>
                </a:endParaRPr>
              </a:p>
            </p:txBody>
          </p:sp>
          <p:sp>
            <p:nvSpPr>
              <p:cNvPr id="13411" name="AutoShape 105"/>
              <p:cNvSpPr>
                <a:spLocks noChangeArrowheads="1"/>
              </p:cNvSpPr>
              <p:nvPr/>
            </p:nvSpPr>
            <p:spPr bwMode="auto">
              <a:xfrm flipH="1">
                <a:off x="2483" y="3889"/>
                <a:ext cx="738" cy="431"/>
              </a:xfrm>
              <a:prstGeom prst="homePlate">
                <a:avLst>
                  <a:gd name="adj" fmla="val 42807"/>
                </a:avLst>
              </a:prstGeom>
              <a:solidFill>
                <a:srgbClr val="800000"/>
              </a:solidFill>
              <a:ln w="63500" algn="ctr">
                <a:solidFill>
                  <a:srgbClr val="800080"/>
                </a:solidFill>
                <a:miter lim="800000"/>
                <a:headEnd/>
                <a:tailEnd/>
              </a:ln>
            </p:spPr>
            <p:txBody>
              <a:bodyPr anchor="ctr"/>
              <a:lstStyle/>
              <a:p>
                <a:pPr algn="ctr">
                  <a:spcAft>
                    <a:spcPts val="1200"/>
                  </a:spcAft>
                </a:pPr>
                <a:r>
                  <a:rPr lang="nl-BE" sz="2000" b="1" dirty="0" err="1" smtClean="0">
                    <a:solidFill>
                      <a:schemeClr val="bg1"/>
                    </a:solidFill>
                  </a:rPr>
                  <a:t>small</a:t>
                </a:r>
                <a:endParaRPr lang="nl-NL" sz="2000" b="1" dirty="0">
                  <a:solidFill>
                    <a:schemeClr val="bg1"/>
                  </a:solidFill>
                </a:endParaRPr>
              </a:p>
            </p:txBody>
          </p:sp>
        </p:grpSp>
      </p:grpSp>
      <p:sp>
        <p:nvSpPr>
          <p:cNvPr id="31" name="Oval 19"/>
          <p:cNvSpPr>
            <a:spLocks noChangeArrowheads="1"/>
          </p:cNvSpPr>
          <p:nvPr/>
        </p:nvSpPr>
        <p:spPr bwMode="auto">
          <a:xfrm>
            <a:off x="2811463" y="3195638"/>
            <a:ext cx="650875" cy="661987"/>
          </a:xfrm>
          <a:prstGeom prst="ellipse">
            <a:avLst/>
          </a:prstGeom>
          <a:solidFill>
            <a:schemeClr val="accent1">
              <a:alpha val="0"/>
            </a:schemeClr>
          </a:solidFill>
          <a:ln w="38100">
            <a:solidFill>
              <a:srgbClr val="CC0000"/>
            </a:solidFill>
            <a:round/>
            <a:headEnd/>
            <a:tailEnd/>
          </a:ln>
        </p:spPr>
        <p:txBody>
          <a:bodyPr wrap="none" anchor="ctr"/>
          <a:lstStyle/>
          <a:p>
            <a:pPr algn="ctr"/>
            <a:endParaRPr lang="nl-BE"/>
          </a:p>
        </p:txBody>
      </p:sp>
      <p:sp>
        <p:nvSpPr>
          <p:cNvPr id="33" name="Oval 19"/>
          <p:cNvSpPr>
            <a:spLocks noChangeArrowheads="1"/>
          </p:cNvSpPr>
          <p:nvPr/>
        </p:nvSpPr>
        <p:spPr bwMode="auto">
          <a:xfrm>
            <a:off x="5184775" y="3176588"/>
            <a:ext cx="650875" cy="661987"/>
          </a:xfrm>
          <a:prstGeom prst="ellipse">
            <a:avLst/>
          </a:prstGeom>
          <a:solidFill>
            <a:schemeClr val="accent1">
              <a:alpha val="0"/>
            </a:schemeClr>
          </a:solidFill>
          <a:ln w="38100">
            <a:solidFill>
              <a:srgbClr val="CC0000"/>
            </a:solidFill>
            <a:round/>
            <a:headEnd/>
            <a:tailEnd/>
          </a:ln>
        </p:spPr>
        <p:txBody>
          <a:bodyPr wrap="none" anchor="ctr"/>
          <a:lstStyle/>
          <a:p>
            <a:pPr algn="ctr"/>
            <a:endParaRPr lang="nl-BE"/>
          </a:p>
        </p:txBody>
      </p:sp>
      <p:sp>
        <p:nvSpPr>
          <p:cNvPr id="34" name="Oval 19"/>
          <p:cNvSpPr>
            <a:spLocks noChangeArrowheads="1"/>
          </p:cNvSpPr>
          <p:nvPr/>
        </p:nvSpPr>
        <p:spPr bwMode="auto">
          <a:xfrm>
            <a:off x="7632700" y="3213100"/>
            <a:ext cx="650875" cy="661988"/>
          </a:xfrm>
          <a:prstGeom prst="ellipse">
            <a:avLst/>
          </a:prstGeom>
          <a:solidFill>
            <a:schemeClr val="accent1">
              <a:alpha val="0"/>
            </a:schemeClr>
          </a:solidFill>
          <a:ln w="38100">
            <a:solidFill>
              <a:srgbClr val="CC0000"/>
            </a:solidFill>
            <a:round/>
            <a:headEnd/>
            <a:tailEnd/>
          </a:ln>
        </p:spPr>
        <p:txBody>
          <a:bodyPr wrap="none" anchor="ctr"/>
          <a:lstStyle/>
          <a:p>
            <a:pPr algn="ctr"/>
            <a:endParaRPr lang="nl-BE"/>
          </a:p>
        </p:txBody>
      </p:sp>
      <p:graphicFrame>
        <p:nvGraphicFramePr>
          <p:cNvPr id="216188" name="Group 124"/>
          <p:cNvGraphicFramePr>
            <a:graphicFrameLocks noGrp="1"/>
          </p:cNvGraphicFramePr>
          <p:nvPr/>
        </p:nvGraphicFramePr>
        <p:xfrm>
          <a:off x="3959225" y="3284538"/>
          <a:ext cx="2341563" cy="2743200"/>
        </p:xfrm>
        <a:graphic>
          <a:graphicData uri="http://schemas.openxmlformats.org/drawingml/2006/table">
            <a:tbl>
              <a:tblPr/>
              <a:tblGrid>
                <a:gridCol w="836613"/>
                <a:gridCol w="723900"/>
                <a:gridCol w="781050"/>
              </a:tblGrid>
              <a:tr h="36512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800" b="1" i="0" u="none" strike="noStrike" cap="none" normalizeH="0" baseline="0" dirty="0" smtClean="0">
                          <a:ln>
                            <a:noFill/>
                          </a:ln>
                          <a:solidFill>
                            <a:srgbClr val="00264C"/>
                          </a:solidFill>
                          <a:effectLst/>
                          <a:latin typeface="Verdana" pitchFamily="34" charset="0"/>
                          <a:cs typeface="Arial" charset="0"/>
                        </a:rPr>
                        <a:t>N</a:t>
                      </a:r>
                      <a:endParaRPr kumimoji="0" lang="nl-NL" sz="1800" b="1" i="0" u="none" strike="noStrike" cap="none" normalizeH="0" baseline="0" dirty="0" smtClean="0">
                        <a:ln>
                          <a:noFill/>
                        </a:ln>
                        <a:solidFill>
                          <a:srgbClr val="00264C"/>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00264C"/>
                          </a:solidFill>
                          <a:effectLst/>
                          <a:latin typeface="Verdana" pitchFamily="34" charset="0"/>
                          <a:cs typeface="Arial" charset="0"/>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561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800" b="1" i="0" u="none" strike="noStrike" cap="none" normalizeH="0" baseline="0" smtClean="0">
                          <a:ln>
                            <a:noFill/>
                          </a:ln>
                          <a:solidFill>
                            <a:srgbClr val="00264C"/>
                          </a:solidFill>
                          <a:effectLst/>
                          <a:latin typeface="Verdana" pitchFamily="34" charset="0"/>
                          <a:cs typeface="Arial" charset="0"/>
                        </a:rPr>
                        <a:t>Age</a:t>
                      </a:r>
                      <a:endParaRPr kumimoji="0" lang="nl-NL" sz="1800" b="1" i="0" u="none" strike="noStrike" cap="none" normalizeH="0" baseline="0" smtClean="0">
                        <a:ln>
                          <a:noFill/>
                        </a:ln>
                        <a:solidFill>
                          <a:srgbClr val="00264C"/>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800" b="1" i="0" u="none" strike="noStrike" cap="none" normalizeH="0" baseline="0" smtClean="0">
                          <a:ln>
                            <a:noFill/>
                          </a:ln>
                          <a:solidFill>
                            <a:srgbClr val="00264C"/>
                          </a:solidFill>
                          <a:effectLst/>
                          <a:latin typeface="Verdana" pitchFamily="34" charset="0"/>
                          <a:cs typeface="Arial" charset="0"/>
                        </a:rPr>
                        <a:t>M</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600" b="1" i="0" u="none" strike="noStrike" cap="none" normalizeH="0" baseline="0" smtClean="0">
                          <a:ln>
                            <a:noFill/>
                          </a:ln>
                          <a:solidFill>
                            <a:srgbClr val="00264C"/>
                          </a:solidFill>
                          <a:effectLst/>
                          <a:latin typeface="Verdana" pitchFamily="34" charset="0"/>
                          <a:cs typeface="Arial" charset="0"/>
                        </a:rPr>
                        <a:t>(age)</a:t>
                      </a:r>
                      <a:endParaRPr kumimoji="0" lang="nl-NL" sz="1600" b="1" i="0" u="none" strike="noStrike" cap="none" normalizeH="0" baseline="0" smtClean="0">
                        <a:ln>
                          <a:noFill/>
                        </a:ln>
                        <a:solidFill>
                          <a:srgbClr val="00264C"/>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35.73</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rgbClr val="00264C"/>
                          </a:solidFill>
                          <a:effectLst/>
                          <a:latin typeface="Verdana" pitchFamily="34" charset="0"/>
                          <a:cs typeface="Arial" charset="0"/>
                        </a:rPr>
                        <a:t>(</a:t>
                      </a:r>
                      <a:r>
                        <a:rPr kumimoji="0" lang="en-US" sz="1400" b="0" i="1" u="none" strike="noStrike" cap="none" normalizeH="0" baseline="0" dirty="0" smtClean="0">
                          <a:ln>
                            <a:noFill/>
                          </a:ln>
                          <a:solidFill>
                            <a:srgbClr val="00264C"/>
                          </a:solidFill>
                          <a:effectLst/>
                          <a:latin typeface="Verdana" pitchFamily="34" charset="0"/>
                          <a:cs typeface="Arial" charset="0"/>
                        </a:rPr>
                        <a:t>SD</a:t>
                      </a:r>
                      <a:r>
                        <a:rPr kumimoji="0" lang="en-US" sz="1400" b="0" i="0" u="none" strike="noStrike" cap="none" normalizeH="0" baseline="0" dirty="0" smtClean="0">
                          <a:ln>
                            <a:noFill/>
                          </a:ln>
                          <a:solidFill>
                            <a:srgbClr val="00264C"/>
                          </a:solidFill>
                          <a:effectLst/>
                          <a:latin typeface="Verdana" pitchFamily="34" charset="0"/>
                          <a:cs typeface="Arial" charset="0"/>
                        </a:rPr>
                        <a:t>: 1.56)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dirty="0" smtClean="0">
                          <a:ln>
                            <a:noFill/>
                          </a:ln>
                          <a:solidFill>
                            <a:srgbClr val="00264C"/>
                          </a:solidFill>
                          <a:effectLst/>
                          <a:latin typeface="Verdana" pitchFamily="34" charset="0"/>
                          <a:cs typeface="Arial" charset="0"/>
                        </a:rPr>
                        <a:t>Sex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nl-BE" sz="2400" b="1" i="0" u="none" strike="noStrike" cap="none" normalizeH="0" baseline="0" smtClean="0">
                          <a:ln>
                            <a:noFill/>
                          </a:ln>
                          <a:solidFill>
                            <a:srgbClr val="00264C"/>
                          </a:solidFill>
                          <a:effectLst/>
                          <a:latin typeface="Verdana" pitchFamily="34" charset="0"/>
                          <a:cs typeface="Arial" charset="0"/>
                        </a:rPr>
                        <a:t>♀</a:t>
                      </a:r>
                      <a:endParaRPr kumimoji="0" lang="nl-NL" sz="2400" b="1" i="0" u="none" strike="noStrike" cap="none" normalizeH="0" baseline="0" smtClean="0">
                        <a:ln>
                          <a:noFill/>
                        </a:ln>
                        <a:solidFill>
                          <a:srgbClr val="00264C"/>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nl-BE" sz="2400" b="1" i="0" u="none" strike="noStrike" cap="none" normalizeH="0" baseline="0" smtClean="0">
                          <a:ln>
                            <a:noFill/>
                          </a:ln>
                          <a:solidFill>
                            <a:srgbClr val="00264C"/>
                          </a:solidFill>
                          <a:effectLst/>
                          <a:latin typeface="Verdana" pitchFamily="34" charset="0"/>
                          <a:cs typeface="Arial" charset="0"/>
                        </a:rPr>
                        <a:t>♂</a:t>
                      </a:r>
                      <a:endParaRPr kumimoji="0" lang="nl-NL" sz="2400" b="1" i="0" u="none" strike="noStrike" cap="none" normalizeH="0" baseline="0" smtClean="0">
                        <a:ln>
                          <a:noFill/>
                        </a:ln>
                        <a:solidFill>
                          <a:srgbClr val="00264C"/>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800" b="1" i="0" u="none" strike="noStrike" cap="none" normalizeH="0" baseline="0" smtClean="0">
                          <a:ln>
                            <a:noFill/>
                          </a:ln>
                          <a:solidFill>
                            <a:srgbClr val="00264C"/>
                          </a:solidFill>
                          <a:effectLst/>
                          <a:latin typeface="Verdana" pitchFamily="34" charset="0"/>
                          <a:cs typeface="Arial" charset="0"/>
                        </a:rPr>
                        <a:t>N</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600" b="1" i="0" u="none" strike="noStrike" cap="none" normalizeH="0" baseline="0" smtClean="0">
                          <a:ln>
                            <a:noFill/>
                          </a:ln>
                          <a:solidFill>
                            <a:srgbClr val="00264C"/>
                          </a:solidFill>
                          <a:effectLst/>
                          <a:latin typeface="Verdana" pitchFamily="34" charset="0"/>
                          <a:cs typeface="Arial" charset="0"/>
                        </a:rPr>
                        <a:t>(sex)</a:t>
                      </a:r>
                      <a:endParaRPr kumimoji="0" lang="nl-NL" sz="1600" b="1" i="0" u="none" strike="noStrike" cap="none" normalizeH="0" baseline="0" smtClean="0">
                        <a:ln>
                          <a:noFill/>
                        </a:ln>
                        <a:solidFill>
                          <a:srgbClr val="00264C"/>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6238" name="Group 174"/>
          <p:cNvGraphicFramePr>
            <a:graphicFrameLocks noGrp="1"/>
          </p:cNvGraphicFramePr>
          <p:nvPr/>
        </p:nvGraphicFramePr>
        <p:xfrm>
          <a:off x="6408738" y="3284538"/>
          <a:ext cx="2341562" cy="2743200"/>
        </p:xfrm>
        <a:graphic>
          <a:graphicData uri="http://schemas.openxmlformats.org/drawingml/2006/table">
            <a:tbl>
              <a:tblPr/>
              <a:tblGrid>
                <a:gridCol w="836612"/>
                <a:gridCol w="723900"/>
                <a:gridCol w="781050"/>
              </a:tblGrid>
              <a:tr h="36512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800" b="1" i="0" u="none" strike="noStrike" cap="none" normalizeH="0" baseline="0" dirty="0" smtClean="0">
                          <a:ln>
                            <a:noFill/>
                          </a:ln>
                          <a:solidFill>
                            <a:srgbClr val="00264C"/>
                          </a:solidFill>
                          <a:effectLst/>
                          <a:latin typeface="Verdana" pitchFamily="34" charset="0"/>
                          <a:cs typeface="Arial" charset="0"/>
                        </a:rPr>
                        <a:t>N</a:t>
                      </a:r>
                      <a:endParaRPr kumimoji="0" lang="nl-NL" sz="1800" b="1" i="0" u="none" strike="noStrike" cap="none" normalizeH="0" baseline="0" dirty="0" smtClean="0">
                        <a:ln>
                          <a:noFill/>
                        </a:ln>
                        <a:solidFill>
                          <a:srgbClr val="00264C"/>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00264C"/>
                          </a:solidFill>
                          <a:effectLst/>
                          <a:latin typeface="Verdana" pitchFamily="34" charset="0"/>
                          <a:cs typeface="Arial"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561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800" b="1" i="0" u="none" strike="noStrike" cap="none" normalizeH="0" baseline="0" smtClean="0">
                          <a:ln>
                            <a:noFill/>
                          </a:ln>
                          <a:solidFill>
                            <a:srgbClr val="00264C"/>
                          </a:solidFill>
                          <a:effectLst/>
                          <a:latin typeface="Verdana" pitchFamily="34" charset="0"/>
                          <a:cs typeface="Arial" charset="0"/>
                        </a:rPr>
                        <a:t>Age</a:t>
                      </a:r>
                      <a:endParaRPr kumimoji="0" lang="nl-NL" sz="1800" b="1" i="0" u="none" strike="noStrike" cap="none" normalizeH="0" baseline="0" smtClean="0">
                        <a:ln>
                          <a:noFill/>
                        </a:ln>
                        <a:solidFill>
                          <a:srgbClr val="00264C"/>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800" b="1" i="0" u="none" strike="noStrike" cap="none" normalizeH="0" baseline="0" smtClean="0">
                          <a:ln>
                            <a:noFill/>
                          </a:ln>
                          <a:solidFill>
                            <a:srgbClr val="00264C"/>
                          </a:solidFill>
                          <a:effectLst/>
                          <a:latin typeface="Verdana" pitchFamily="34" charset="0"/>
                          <a:cs typeface="Arial" charset="0"/>
                        </a:rPr>
                        <a:t>M</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600" b="1" i="0" u="none" strike="noStrike" cap="none" normalizeH="0" baseline="0" smtClean="0">
                          <a:ln>
                            <a:noFill/>
                          </a:ln>
                          <a:solidFill>
                            <a:srgbClr val="00264C"/>
                          </a:solidFill>
                          <a:effectLst/>
                          <a:latin typeface="Verdana" pitchFamily="34" charset="0"/>
                          <a:cs typeface="Arial" charset="0"/>
                        </a:rPr>
                        <a:t>(age)</a:t>
                      </a:r>
                      <a:endParaRPr kumimoji="0" lang="nl-NL" sz="1600" b="1" i="0" u="none" strike="noStrike" cap="none" normalizeH="0" baseline="0" smtClean="0">
                        <a:ln>
                          <a:noFill/>
                        </a:ln>
                        <a:solidFill>
                          <a:srgbClr val="00264C"/>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36.32</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rgbClr val="00264C"/>
                          </a:solidFill>
                          <a:effectLst/>
                          <a:latin typeface="Verdana" pitchFamily="34" charset="0"/>
                          <a:cs typeface="Arial" charset="0"/>
                        </a:rPr>
                        <a:t>(</a:t>
                      </a:r>
                      <a:r>
                        <a:rPr kumimoji="0" lang="en-US" sz="1400" b="0" i="1" u="none" strike="noStrike" cap="none" normalizeH="0" baseline="0" dirty="0" smtClean="0">
                          <a:ln>
                            <a:noFill/>
                          </a:ln>
                          <a:solidFill>
                            <a:srgbClr val="00264C"/>
                          </a:solidFill>
                          <a:effectLst/>
                          <a:latin typeface="Verdana" pitchFamily="34" charset="0"/>
                          <a:cs typeface="Arial" charset="0"/>
                        </a:rPr>
                        <a:t>SD</a:t>
                      </a:r>
                      <a:r>
                        <a:rPr kumimoji="0" lang="en-US" sz="1400" b="0" i="0" u="none" strike="noStrike" cap="none" normalizeH="0" baseline="0" dirty="0" smtClean="0">
                          <a:ln>
                            <a:noFill/>
                          </a:ln>
                          <a:solidFill>
                            <a:srgbClr val="00264C"/>
                          </a:solidFill>
                          <a:effectLst/>
                          <a:latin typeface="Verdana" pitchFamily="34" charset="0"/>
                          <a:cs typeface="Arial" charset="0"/>
                        </a:rPr>
                        <a:t>: 1.57)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rgbClr val="00264C"/>
                          </a:solidFill>
                          <a:effectLst/>
                          <a:latin typeface="Verdana" pitchFamily="34" charset="0"/>
                          <a:cs typeface="Arial" charset="0"/>
                        </a:rPr>
                        <a:t>Sex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nl-BE" sz="2400" b="1" i="0" u="none" strike="noStrike" cap="none" normalizeH="0" baseline="0" smtClean="0">
                          <a:ln>
                            <a:noFill/>
                          </a:ln>
                          <a:solidFill>
                            <a:srgbClr val="00264C"/>
                          </a:solidFill>
                          <a:effectLst/>
                          <a:latin typeface="Verdana" pitchFamily="34" charset="0"/>
                          <a:cs typeface="Arial" charset="0"/>
                        </a:rPr>
                        <a:t>♀</a:t>
                      </a:r>
                      <a:endParaRPr kumimoji="0" lang="nl-NL" sz="2400" b="1" i="0" u="none" strike="noStrike" cap="none" normalizeH="0" baseline="0" smtClean="0">
                        <a:ln>
                          <a:noFill/>
                        </a:ln>
                        <a:solidFill>
                          <a:srgbClr val="00264C"/>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nl-BE" sz="2400" b="1" i="0" u="none" strike="noStrike" cap="none" normalizeH="0" baseline="0" smtClean="0">
                          <a:ln>
                            <a:noFill/>
                          </a:ln>
                          <a:solidFill>
                            <a:srgbClr val="00264C"/>
                          </a:solidFill>
                          <a:effectLst/>
                          <a:latin typeface="Verdana" pitchFamily="34" charset="0"/>
                          <a:cs typeface="Arial" charset="0"/>
                        </a:rPr>
                        <a:t>♂</a:t>
                      </a:r>
                      <a:endParaRPr kumimoji="0" lang="nl-NL" sz="2400" b="1" i="0" u="none" strike="noStrike" cap="none" normalizeH="0" baseline="0" smtClean="0">
                        <a:ln>
                          <a:noFill/>
                        </a:ln>
                        <a:solidFill>
                          <a:srgbClr val="00264C"/>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800" b="1" i="0" u="none" strike="noStrike" cap="none" normalizeH="0" baseline="0" smtClean="0">
                          <a:ln>
                            <a:noFill/>
                          </a:ln>
                          <a:solidFill>
                            <a:srgbClr val="00264C"/>
                          </a:solidFill>
                          <a:effectLst/>
                          <a:latin typeface="Verdana" pitchFamily="34" charset="0"/>
                          <a:cs typeface="Arial" charset="0"/>
                        </a:rPr>
                        <a:t>N</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nl-BE" sz="1600" b="1" i="0" u="none" strike="noStrike" cap="none" normalizeH="0" baseline="0" smtClean="0">
                          <a:ln>
                            <a:noFill/>
                          </a:ln>
                          <a:solidFill>
                            <a:srgbClr val="00264C"/>
                          </a:solidFill>
                          <a:effectLst/>
                          <a:latin typeface="Verdana" pitchFamily="34" charset="0"/>
                          <a:cs typeface="Arial" charset="0"/>
                        </a:rPr>
                        <a:t>(sex)</a:t>
                      </a:r>
                      <a:endParaRPr kumimoji="0" lang="nl-NL" sz="1600" b="1" i="0" u="none" strike="noStrike" cap="none" normalizeH="0" baseline="0" smtClean="0">
                        <a:ln>
                          <a:noFill/>
                        </a:ln>
                        <a:solidFill>
                          <a:srgbClr val="00264C"/>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rgbClr val="00264C"/>
                          </a:solidFill>
                          <a:effectLst/>
                          <a:latin typeface="Verdana" pitchFamily="34" charset="0"/>
                          <a:cs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0" name="Picture 11" descr="logo"/>
          <p:cNvPicPr>
            <a:picLocks noChangeAspect="1" noChangeArrowheads="1"/>
          </p:cNvPicPr>
          <p:nvPr/>
        </p:nvPicPr>
        <p:blipFill>
          <a:blip r:embed="rId4" cstate="print"/>
          <a:srcRect/>
          <a:stretch>
            <a:fillRect/>
          </a:stretch>
        </p:blipFill>
        <p:spPr bwMode="auto">
          <a:xfrm>
            <a:off x="6840538" y="441325"/>
            <a:ext cx="2036762" cy="1042988"/>
          </a:xfrm>
          <a:prstGeom prst="rect">
            <a:avLst/>
          </a:prstGeom>
          <a:noFill/>
          <a:ln w="9525">
            <a:noFill/>
            <a:miter lim="800000"/>
            <a:headEnd/>
            <a:tailEnd/>
          </a:ln>
        </p:spPr>
      </p:pic>
      <p:pic>
        <p:nvPicPr>
          <p:cNvPr id="43" name="Picture 18" descr="Stip3"/>
          <p:cNvPicPr>
            <a:picLocks noChangeAspect="1" noChangeArrowheads="1"/>
          </p:cNvPicPr>
          <p:nvPr/>
        </p:nvPicPr>
        <p:blipFill>
          <a:blip r:embed="rId5" cstate="print"/>
          <a:srcRect/>
          <a:stretch>
            <a:fillRect/>
          </a:stretch>
        </p:blipFill>
        <p:spPr bwMode="auto">
          <a:xfrm>
            <a:off x="3302794" y="441325"/>
            <a:ext cx="1009650" cy="958850"/>
          </a:xfrm>
          <a:prstGeom prst="rect">
            <a:avLst/>
          </a:prstGeom>
          <a:noFill/>
          <a:ln w="9525">
            <a:noFill/>
            <a:miter lim="800000"/>
            <a:headEnd/>
            <a:tailEnd/>
          </a:ln>
        </p:spPr>
      </p:pic>
      <p:pic>
        <p:nvPicPr>
          <p:cNvPr id="44" name="Picture 15" descr="Stip1"/>
          <p:cNvPicPr>
            <a:picLocks noChangeAspect="1" noChangeArrowheads="1"/>
          </p:cNvPicPr>
          <p:nvPr/>
        </p:nvPicPr>
        <p:blipFill>
          <a:blip r:embed="rId6" cstate="print"/>
          <a:srcRect/>
          <a:stretch>
            <a:fillRect/>
          </a:stretch>
        </p:blipFill>
        <p:spPr bwMode="auto">
          <a:xfrm>
            <a:off x="2320131" y="547688"/>
            <a:ext cx="982663" cy="936625"/>
          </a:xfrm>
          <a:prstGeom prst="rect">
            <a:avLst/>
          </a:prstGeom>
          <a:solidFill>
            <a:srgbClr val="002060"/>
          </a:solidFill>
          <a:ln w="9525">
            <a:noFill/>
            <a:miter lim="800000"/>
            <a:headEnd/>
            <a:tailEnd/>
          </a:ln>
        </p:spPr>
      </p:pic>
      <p:pic>
        <p:nvPicPr>
          <p:cNvPr id="45" name="Picture 2" descr="http://s2.hbvl.be/imgpath/assets_img_gvl/2009/04/03/441820/vinylvloer-verhoogt-kans-op-autisme_1_515x0.jpg"/>
          <p:cNvPicPr>
            <a:picLocks noChangeAspect="1" noChangeArrowheads="1"/>
          </p:cNvPicPr>
          <p:nvPr/>
        </p:nvPicPr>
        <p:blipFill>
          <a:blip r:embed="rId7" cstate="print"/>
          <a:srcRect/>
          <a:stretch>
            <a:fillRect/>
          </a:stretch>
        </p:blipFill>
        <p:spPr bwMode="auto">
          <a:xfrm>
            <a:off x="4642599" y="-7996"/>
            <a:ext cx="2197939" cy="1408171"/>
          </a:xfrm>
          <a:prstGeom prst="rect">
            <a:avLst/>
          </a:prstGeom>
          <a:noFill/>
          <a:ln w="9525">
            <a:noFill/>
            <a:miter lim="800000"/>
            <a:headEnd/>
            <a:tailEnd/>
          </a:ln>
        </p:spPr>
      </p:pic>
    </p:spTree>
    <p:custDataLst>
      <p:tags r:id="rId1"/>
    </p:custDataLst>
  </p:cSld>
  <p:clrMapOvr>
    <a:masterClrMapping/>
  </p:clrMapOvr>
  <p:transition advTm="5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7" name="Rectangle 2"/>
          <p:cNvSpPr txBox="1">
            <a:spLocks noChangeArrowheads="1"/>
          </p:cNvSpPr>
          <p:nvPr/>
        </p:nvSpPr>
        <p:spPr bwMode="auto">
          <a:xfrm>
            <a:off x="1563688" y="1739900"/>
            <a:ext cx="7224712" cy="711200"/>
          </a:xfrm>
          <a:prstGeom prst="rect">
            <a:avLst/>
          </a:prstGeom>
          <a:solidFill>
            <a:srgbClr val="10416A"/>
          </a:solidFill>
          <a:ln w="9525">
            <a:noFill/>
            <a:miter lim="800000"/>
            <a:headEnd/>
            <a:tailEnd/>
          </a:ln>
        </p:spPr>
        <p:txBody>
          <a:bodyPr anchor="ctr"/>
          <a:lstStyle/>
          <a:p>
            <a:pPr algn="ctr">
              <a:spcAft>
                <a:spcPts val="1200"/>
              </a:spcAft>
            </a:pPr>
            <a:r>
              <a:rPr lang="nl-BE" sz="2500" b="1" dirty="0" smtClean="0">
                <a:solidFill>
                  <a:schemeClr val="bg1"/>
                </a:solidFill>
              </a:rPr>
              <a:t>≠  </a:t>
            </a:r>
            <a:r>
              <a:rPr lang="nl-BE" sz="2500" b="1" dirty="0" err="1" smtClean="0">
                <a:solidFill>
                  <a:schemeClr val="bg1"/>
                </a:solidFill>
              </a:rPr>
              <a:t>group</a:t>
            </a:r>
            <a:endParaRPr lang="nl-NL" dirty="0">
              <a:solidFill>
                <a:srgbClr val="9C8764"/>
              </a:solidFill>
              <a:latin typeface="Vrinda" pitchFamily="2" charset="0"/>
            </a:endParaRPr>
          </a:p>
        </p:txBody>
      </p:sp>
      <p:sp>
        <p:nvSpPr>
          <p:cNvPr id="2" name="Rectangle 3"/>
          <p:cNvSpPr txBox="1">
            <a:spLocks noChangeArrowheads="1"/>
          </p:cNvSpPr>
          <p:nvPr/>
        </p:nvSpPr>
        <p:spPr bwMode="auto">
          <a:xfrm>
            <a:off x="1555750" y="2441575"/>
            <a:ext cx="2309813" cy="4216400"/>
          </a:xfrm>
          <a:prstGeom prst="rect">
            <a:avLst/>
          </a:prstGeom>
          <a:solidFill>
            <a:schemeClr val="bg2">
              <a:lumMod val="20000"/>
              <a:lumOff val="80000"/>
            </a:schemeClr>
          </a:solidFill>
          <a:ln w="9525">
            <a:noFill/>
            <a:miter lim="800000"/>
            <a:headEnd/>
            <a:tailEnd/>
          </a:ln>
        </p:spPr>
        <p:txBody>
          <a:bodyPr anchor="ctr"/>
          <a:lstStyle/>
          <a:p>
            <a:pPr marL="1588" lvl="1" indent="354013" defTabSz="628650" eaLnBrk="0" hangingPunct="0">
              <a:spcBef>
                <a:spcPct val="20000"/>
              </a:spcBef>
              <a:defRPr/>
            </a:pPr>
            <a:endParaRPr lang="nl-BE" sz="2400"/>
          </a:p>
        </p:txBody>
      </p:sp>
      <p:sp>
        <p:nvSpPr>
          <p:cNvPr id="193577" name="Rectangle 2"/>
          <p:cNvSpPr txBox="1">
            <a:spLocks noChangeArrowheads="1"/>
          </p:cNvSpPr>
          <p:nvPr/>
        </p:nvSpPr>
        <p:spPr bwMode="auto">
          <a:xfrm>
            <a:off x="1562100" y="2478088"/>
            <a:ext cx="2311400" cy="430212"/>
          </a:xfrm>
          <a:prstGeom prst="rect">
            <a:avLst/>
          </a:prstGeom>
          <a:solidFill>
            <a:srgbClr val="800000"/>
          </a:solidFill>
          <a:ln w="9525">
            <a:noFill/>
            <a:miter lim="800000"/>
            <a:headEnd/>
            <a:tailEnd/>
          </a:ln>
        </p:spPr>
        <p:txBody>
          <a:bodyPr anchor="ctr"/>
          <a:lstStyle/>
          <a:p>
            <a:pPr algn="ctr">
              <a:spcAft>
                <a:spcPts val="1200"/>
              </a:spcAft>
            </a:pPr>
            <a:r>
              <a:rPr lang="nl-BE" sz="2500" b="1" dirty="0" smtClean="0">
                <a:solidFill>
                  <a:schemeClr val="bg1"/>
                </a:solidFill>
              </a:rPr>
              <a:t>1vs3   </a:t>
            </a:r>
            <a:endParaRPr lang="nl-NL" dirty="0">
              <a:solidFill>
                <a:srgbClr val="9C8764"/>
              </a:solidFill>
              <a:latin typeface="Vrinda" pitchFamily="2" charset="0"/>
            </a:endParaRPr>
          </a:p>
        </p:txBody>
      </p:sp>
      <p:sp>
        <p:nvSpPr>
          <p:cNvPr id="4" name="Rectangle 3"/>
          <p:cNvSpPr txBox="1">
            <a:spLocks noChangeArrowheads="1"/>
          </p:cNvSpPr>
          <p:nvPr/>
        </p:nvSpPr>
        <p:spPr bwMode="auto">
          <a:xfrm>
            <a:off x="3960813" y="2490788"/>
            <a:ext cx="2351087" cy="4167187"/>
          </a:xfrm>
          <a:prstGeom prst="rect">
            <a:avLst/>
          </a:prstGeom>
          <a:solidFill>
            <a:schemeClr val="bg2">
              <a:lumMod val="20000"/>
              <a:lumOff val="80000"/>
            </a:schemeClr>
          </a:solidFill>
          <a:ln w="9525">
            <a:noFill/>
            <a:miter lim="800000"/>
            <a:headEnd/>
            <a:tailEnd/>
          </a:ln>
        </p:spPr>
        <p:txBody>
          <a:bodyPr anchor="ctr"/>
          <a:lstStyle/>
          <a:p>
            <a:pPr marL="1588" lvl="1" indent="354013" defTabSz="628650" eaLnBrk="0" hangingPunct="0">
              <a:spcBef>
                <a:spcPct val="20000"/>
              </a:spcBef>
              <a:defRPr/>
            </a:pPr>
            <a:endParaRPr lang="nl-BE" sz="2400"/>
          </a:p>
        </p:txBody>
      </p:sp>
      <p:sp>
        <p:nvSpPr>
          <p:cNvPr id="193575" name="Rectangle 2"/>
          <p:cNvSpPr txBox="1">
            <a:spLocks noChangeArrowheads="1"/>
          </p:cNvSpPr>
          <p:nvPr/>
        </p:nvSpPr>
        <p:spPr bwMode="auto">
          <a:xfrm>
            <a:off x="3960813" y="2484438"/>
            <a:ext cx="2351087" cy="423862"/>
          </a:xfrm>
          <a:prstGeom prst="rect">
            <a:avLst/>
          </a:prstGeom>
          <a:solidFill>
            <a:srgbClr val="800080"/>
          </a:solidFill>
          <a:ln w="9525">
            <a:noFill/>
            <a:miter lim="800000"/>
            <a:headEnd/>
            <a:tailEnd/>
          </a:ln>
        </p:spPr>
        <p:txBody>
          <a:bodyPr anchor="ctr"/>
          <a:lstStyle/>
          <a:p>
            <a:pPr algn="ctr">
              <a:spcAft>
                <a:spcPts val="1200"/>
              </a:spcAft>
            </a:pPr>
            <a:r>
              <a:rPr lang="nl-BE" sz="2500" b="1" dirty="0" smtClean="0">
                <a:solidFill>
                  <a:schemeClr val="bg1"/>
                </a:solidFill>
              </a:rPr>
              <a:t>1vs4   </a:t>
            </a:r>
            <a:endParaRPr lang="nl-NL" dirty="0">
              <a:solidFill>
                <a:srgbClr val="9C8764"/>
              </a:solidFill>
              <a:latin typeface="Vrinda" pitchFamily="2" charset="0"/>
            </a:endParaRPr>
          </a:p>
        </p:txBody>
      </p:sp>
      <p:sp>
        <p:nvSpPr>
          <p:cNvPr id="3" name="Rectangle 3"/>
          <p:cNvSpPr txBox="1">
            <a:spLocks noChangeArrowheads="1"/>
          </p:cNvSpPr>
          <p:nvPr/>
        </p:nvSpPr>
        <p:spPr bwMode="auto">
          <a:xfrm>
            <a:off x="6402388" y="2484438"/>
            <a:ext cx="2390775" cy="4137025"/>
          </a:xfrm>
          <a:prstGeom prst="rect">
            <a:avLst/>
          </a:prstGeom>
          <a:solidFill>
            <a:schemeClr val="bg2">
              <a:lumMod val="20000"/>
              <a:lumOff val="80000"/>
            </a:schemeClr>
          </a:solidFill>
          <a:ln w="9525">
            <a:noFill/>
            <a:miter lim="800000"/>
            <a:headEnd/>
            <a:tailEnd/>
          </a:ln>
        </p:spPr>
        <p:txBody>
          <a:bodyPr anchor="ctr"/>
          <a:lstStyle/>
          <a:p>
            <a:pPr marL="1588" lvl="1" indent="354013" defTabSz="628650" eaLnBrk="0" hangingPunct="0">
              <a:spcBef>
                <a:spcPct val="20000"/>
              </a:spcBef>
              <a:defRPr/>
            </a:pPr>
            <a:endParaRPr lang="nl-BE" sz="2400"/>
          </a:p>
        </p:txBody>
      </p:sp>
      <p:sp>
        <p:nvSpPr>
          <p:cNvPr id="193573" name="Rectangle 2"/>
          <p:cNvSpPr txBox="1">
            <a:spLocks noChangeArrowheads="1"/>
          </p:cNvSpPr>
          <p:nvPr/>
        </p:nvSpPr>
        <p:spPr bwMode="auto">
          <a:xfrm>
            <a:off x="6386513" y="2484438"/>
            <a:ext cx="2382837" cy="423862"/>
          </a:xfrm>
          <a:prstGeom prst="rect">
            <a:avLst/>
          </a:prstGeom>
          <a:solidFill>
            <a:srgbClr val="008080"/>
          </a:solidFill>
          <a:ln w="9525">
            <a:noFill/>
            <a:miter lim="800000"/>
            <a:headEnd/>
            <a:tailEnd/>
          </a:ln>
        </p:spPr>
        <p:txBody>
          <a:bodyPr anchor="ctr"/>
          <a:lstStyle/>
          <a:p>
            <a:pPr algn="ctr">
              <a:spcAft>
                <a:spcPts val="1200"/>
              </a:spcAft>
            </a:pPr>
            <a:r>
              <a:rPr lang="nl-BE" sz="2500" b="1" dirty="0" smtClean="0">
                <a:solidFill>
                  <a:schemeClr val="bg1"/>
                </a:solidFill>
              </a:rPr>
              <a:t>4vs8   </a:t>
            </a:r>
            <a:endParaRPr lang="nl-NL" dirty="0">
              <a:solidFill>
                <a:srgbClr val="9C8764"/>
              </a:solidFill>
              <a:latin typeface="Vrinda" pitchFamily="2" charset="0"/>
            </a:endParaRPr>
          </a:p>
        </p:txBody>
      </p:sp>
      <p:pic>
        <p:nvPicPr>
          <p:cNvPr id="193579" name="Picture 11" descr="logo"/>
          <p:cNvPicPr>
            <a:picLocks noChangeAspect="1" noChangeArrowheads="1"/>
          </p:cNvPicPr>
          <p:nvPr/>
        </p:nvPicPr>
        <p:blipFill>
          <a:blip r:embed="rId4" cstate="print"/>
          <a:srcRect/>
          <a:stretch>
            <a:fillRect/>
          </a:stretch>
        </p:blipFill>
        <p:spPr bwMode="auto">
          <a:xfrm>
            <a:off x="6840538" y="441325"/>
            <a:ext cx="2036762" cy="1042988"/>
          </a:xfrm>
          <a:prstGeom prst="rect">
            <a:avLst/>
          </a:prstGeom>
          <a:noFill/>
          <a:ln w="9525">
            <a:noFill/>
            <a:miter lim="800000"/>
            <a:headEnd/>
            <a:tailEnd/>
          </a:ln>
        </p:spPr>
      </p:pic>
      <p:graphicFrame>
        <p:nvGraphicFramePr>
          <p:cNvPr id="30" name="Chart 3"/>
          <p:cNvGraphicFramePr>
            <a:graphicFrameLocks/>
          </p:cNvGraphicFramePr>
          <p:nvPr/>
        </p:nvGraphicFramePr>
        <p:xfrm>
          <a:off x="1557187" y="2897072"/>
          <a:ext cx="2300319" cy="37608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hart 6"/>
          <p:cNvGraphicFramePr>
            <a:graphicFrameLocks/>
          </p:cNvGraphicFramePr>
          <p:nvPr/>
        </p:nvGraphicFramePr>
        <p:xfrm>
          <a:off x="3951279" y="2881306"/>
          <a:ext cx="2336832" cy="376083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Chart 4"/>
          <p:cNvGraphicFramePr>
            <a:graphicFrameLocks/>
          </p:cNvGraphicFramePr>
          <p:nvPr/>
        </p:nvGraphicFramePr>
        <p:xfrm>
          <a:off x="6397650" y="2881305"/>
          <a:ext cx="2357580" cy="3733900"/>
        </p:xfrm>
        <a:graphic>
          <a:graphicData uri="http://schemas.openxmlformats.org/drawingml/2006/chart">
            <c:chart xmlns:c="http://schemas.openxmlformats.org/drawingml/2006/chart" xmlns:r="http://schemas.openxmlformats.org/officeDocument/2006/relationships" r:id="rId7"/>
          </a:graphicData>
        </a:graphic>
      </p:graphicFrame>
      <p:sp>
        <p:nvSpPr>
          <p:cNvPr id="35" name="Tekstvak 39"/>
          <p:cNvSpPr txBox="1">
            <a:spLocks noChangeArrowheads="1"/>
          </p:cNvSpPr>
          <p:nvPr/>
        </p:nvSpPr>
        <p:spPr bwMode="auto">
          <a:xfrm>
            <a:off x="2673324" y="3173409"/>
            <a:ext cx="577850" cy="584775"/>
          </a:xfrm>
          <a:prstGeom prst="rect">
            <a:avLst/>
          </a:prstGeom>
          <a:noFill/>
          <a:ln w="9525">
            <a:noFill/>
            <a:miter lim="800000"/>
            <a:headEnd/>
            <a:tailEnd/>
          </a:ln>
        </p:spPr>
        <p:txBody>
          <a:bodyPr>
            <a:spAutoFit/>
          </a:bodyPr>
          <a:lstStyle/>
          <a:p>
            <a:r>
              <a:rPr lang="nl-BE" sz="3200" dirty="0"/>
              <a:t> *</a:t>
            </a:r>
            <a:endParaRPr lang="nl-NL" sz="3200" dirty="0"/>
          </a:p>
        </p:txBody>
      </p:sp>
      <p:sp>
        <p:nvSpPr>
          <p:cNvPr id="36" name="Tekstvak 39"/>
          <p:cNvSpPr txBox="1">
            <a:spLocks noChangeArrowheads="1"/>
          </p:cNvSpPr>
          <p:nvPr/>
        </p:nvSpPr>
        <p:spPr bwMode="auto">
          <a:xfrm>
            <a:off x="5046669" y="3173409"/>
            <a:ext cx="577850" cy="584775"/>
          </a:xfrm>
          <a:prstGeom prst="rect">
            <a:avLst/>
          </a:prstGeom>
          <a:noFill/>
          <a:ln w="9525">
            <a:noFill/>
            <a:miter lim="800000"/>
            <a:headEnd/>
            <a:tailEnd/>
          </a:ln>
        </p:spPr>
        <p:txBody>
          <a:bodyPr>
            <a:spAutoFit/>
          </a:bodyPr>
          <a:lstStyle/>
          <a:p>
            <a:r>
              <a:rPr lang="nl-BE" sz="3200" dirty="0"/>
              <a:t> *</a:t>
            </a:r>
            <a:endParaRPr lang="nl-NL" sz="3200" dirty="0"/>
          </a:p>
        </p:txBody>
      </p:sp>
      <p:sp>
        <p:nvSpPr>
          <p:cNvPr id="37" name="Tekstvak 43"/>
          <p:cNvSpPr txBox="1">
            <a:spLocks noChangeArrowheads="1"/>
          </p:cNvSpPr>
          <p:nvPr/>
        </p:nvSpPr>
        <p:spPr bwMode="auto">
          <a:xfrm>
            <a:off x="1557186" y="6042171"/>
            <a:ext cx="1186659" cy="600164"/>
          </a:xfrm>
          <a:prstGeom prst="rect">
            <a:avLst/>
          </a:prstGeom>
          <a:noFill/>
          <a:ln w="9525">
            <a:noFill/>
            <a:miter lim="800000"/>
            <a:headEnd/>
            <a:tailEnd/>
          </a:ln>
        </p:spPr>
        <p:txBody>
          <a:bodyPr wrap="square">
            <a:spAutoFit/>
          </a:bodyPr>
          <a:lstStyle/>
          <a:p>
            <a:r>
              <a:rPr lang="nl-BE" sz="1100" b="1" dirty="0"/>
              <a:t>LMM</a:t>
            </a:r>
          </a:p>
          <a:p>
            <a:r>
              <a:rPr lang="nl-BE" sz="1100" b="1" i="1" dirty="0" smtClean="0"/>
              <a:t>F</a:t>
            </a:r>
            <a:r>
              <a:rPr lang="nl-BE" sz="1100" b="1" dirty="0" smtClean="0"/>
              <a:t>(1,34.22) </a:t>
            </a:r>
            <a:r>
              <a:rPr lang="nl-BE" sz="1100" b="1" dirty="0"/>
              <a:t>= </a:t>
            </a:r>
            <a:r>
              <a:rPr lang="nl-BE" sz="1100" b="1" dirty="0" smtClean="0"/>
              <a:t>16.11, *</a:t>
            </a:r>
            <a:r>
              <a:rPr lang="nl-BE" sz="1100" b="1" i="1" dirty="0"/>
              <a:t>p</a:t>
            </a:r>
            <a:r>
              <a:rPr lang="nl-BE" sz="1100" b="1" dirty="0"/>
              <a:t> &lt; </a:t>
            </a:r>
            <a:r>
              <a:rPr lang="nl-BE" sz="1100" b="1" dirty="0" smtClean="0"/>
              <a:t>,</a:t>
            </a:r>
            <a:r>
              <a:rPr lang="nl-BE" sz="1100" b="1" dirty="0"/>
              <a:t>05</a:t>
            </a:r>
            <a:endParaRPr lang="nl-NL" sz="1100" b="1" dirty="0"/>
          </a:p>
        </p:txBody>
      </p:sp>
      <p:sp>
        <p:nvSpPr>
          <p:cNvPr id="38" name="Tekstvak 43"/>
          <p:cNvSpPr txBox="1">
            <a:spLocks noChangeArrowheads="1"/>
          </p:cNvSpPr>
          <p:nvPr/>
        </p:nvSpPr>
        <p:spPr bwMode="auto">
          <a:xfrm>
            <a:off x="3951279" y="6021423"/>
            <a:ext cx="1186659" cy="600164"/>
          </a:xfrm>
          <a:prstGeom prst="rect">
            <a:avLst/>
          </a:prstGeom>
          <a:noFill/>
          <a:ln w="9525">
            <a:noFill/>
            <a:miter lim="800000"/>
            <a:headEnd/>
            <a:tailEnd/>
          </a:ln>
        </p:spPr>
        <p:txBody>
          <a:bodyPr wrap="square">
            <a:spAutoFit/>
          </a:bodyPr>
          <a:lstStyle/>
          <a:p>
            <a:r>
              <a:rPr lang="nl-BE" sz="1100" b="1" dirty="0"/>
              <a:t>LMM</a:t>
            </a:r>
          </a:p>
          <a:p>
            <a:r>
              <a:rPr lang="nl-BE" sz="1100" b="1" i="1" dirty="0" smtClean="0"/>
              <a:t>F</a:t>
            </a:r>
            <a:r>
              <a:rPr lang="nl-BE" sz="1100" b="1" dirty="0" smtClean="0"/>
              <a:t>(1, 25) </a:t>
            </a:r>
            <a:r>
              <a:rPr lang="nl-BE" sz="1100" b="1" dirty="0"/>
              <a:t>= </a:t>
            </a:r>
            <a:r>
              <a:rPr lang="nl-BE" sz="1100" b="1" dirty="0" smtClean="0"/>
              <a:t>23.57, *</a:t>
            </a:r>
            <a:r>
              <a:rPr lang="nl-BE" sz="1100" b="1" i="1" dirty="0"/>
              <a:t>p </a:t>
            </a:r>
            <a:r>
              <a:rPr lang="nl-BE" sz="1100" b="1" dirty="0"/>
              <a:t>&lt; </a:t>
            </a:r>
            <a:r>
              <a:rPr lang="nl-BE" sz="1100" b="1" dirty="0" smtClean="0"/>
              <a:t>,</a:t>
            </a:r>
            <a:r>
              <a:rPr lang="nl-BE" sz="1100" b="1" dirty="0"/>
              <a:t>05</a:t>
            </a:r>
            <a:endParaRPr lang="nl-NL" sz="1100" b="1" dirty="0"/>
          </a:p>
        </p:txBody>
      </p:sp>
      <p:sp>
        <p:nvSpPr>
          <p:cNvPr id="39" name="Tekstvak 43"/>
          <p:cNvSpPr txBox="1">
            <a:spLocks noChangeArrowheads="1"/>
          </p:cNvSpPr>
          <p:nvPr/>
        </p:nvSpPr>
        <p:spPr bwMode="auto">
          <a:xfrm>
            <a:off x="6397650" y="6021423"/>
            <a:ext cx="1186659" cy="600164"/>
          </a:xfrm>
          <a:prstGeom prst="rect">
            <a:avLst/>
          </a:prstGeom>
          <a:noFill/>
          <a:ln w="9525">
            <a:noFill/>
            <a:miter lim="800000"/>
            <a:headEnd/>
            <a:tailEnd/>
          </a:ln>
        </p:spPr>
        <p:txBody>
          <a:bodyPr wrap="square">
            <a:spAutoFit/>
          </a:bodyPr>
          <a:lstStyle/>
          <a:p>
            <a:r>
              <a:rPr lang="nl-BE" sz="1100" b="1" dirty="0"/>
              <a:t>LMM</a:t>
            </a:r>
          </a:p>
          <a:p>
            <a:r>
              <a:rPr lang="nl-BE" sz="1100" b="1" i="1" dirty="0" smtClean="0"/>
              <a:t>F</a:t>
            </a:r>
            <a:r>
              <a:rPr lang="nl-BE" sz="1100" b="1" dirty="0" smtClean="0"/>
              <a:t>(1, 24) </a:t>
            </a:r>
            <a:r>
              <a:rPr lang="nl-BE" sz="1100" b="1" dirty="0"/>
              <a:t>= </a:t>
            </a:r>
            <a:endParaRPr lang="nl-BE" sz="1100" b="1" dirty="0" smtClean="0"/>
          </a:p>
          <a:p>
            <a:r>
              <a:rPr lang="nl-BE" sz="1100" b="1" dirty="0" smtClean="0"/>
              <a:t>2.31, </a:t>
            </a:r>
            <a:r>
              <a:rPr lang="nl-BE" sz="1100" b="1" i="1" dirty="0" smtClean="0"/>
              <a:t>p </a:t>
            </a:r>
            <a:r>
              <a:rPr lang="nl-BE" sz="1100" b="1" dirty="0" smtClean="0"/>
              <a:t>&gt; ,</a:t>
            </a:r>
            <a:r>
              <a:rPr lang="nl-BE" sz="1100" b="1" dirty="0"/>
              <a:t>05</a:t>
            </a:r>
            <a:endParaRPr lang="nl-NL" sz="1100" b="1" dirty="0"/>
          </a:p>
        </p:txBody>
      </p:sp>
      <p:pic>
        <p:nvPicPr>
          <p:cNvPr id="40" name="Picture 2" descr="http://s2.hbvl.be/imgpath/assets_img_gvl/2009/04/03/441820/vinylvloer-verhoogt-kans-op-autisme_1_515x0.jpg"/>
          <p:cNvPicPr>
            <a:picLocks noChangeAspect="1" noChangeArrowheads="1"/>
          </p:cNvPicPr>
          <p:nvPr/>
        </p:nvPicPr>
        <p:blipFill>
          <a:blip r:embed="rId8" cstate="print"/>
          <a:srcRect/>
          <a:stretch>
            <a:fillRect/>
          </a:stretch>
        </p:blipFill>
        <p:spPr bwMode="auto">
          <a:xfrm>
            <a:off x="2528468" y="76142"/>
            <a:ext cx="2197939" cy="1408171"/>
          </a:xfrm>
          <a:prstGeom prst="rect">
            <a:avLst/>
          </a:prstGeom>
          <a:noFill/>
          <a:ln w="9525">
            <a:noFill/>
            <a:miter lim="800000"/>
            <a:headEnd/>
            <a:tailEnd/>
          </a:ln>
        </p:spPr>
      </p:pic>
    </p:spTree>
    <p:custDataLst>
      <p:tags r:id="rId1"/>
    </p:custDataLst>
  </p:cSld>
  <p:clrMapOvr>
    <a:masterClrMapping/>
  </p:clrMapOvr>
  <p:transition advTm="5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549400" y="2452688"/>
            <a:ext cx="7235825" cy="3513137"/>
          </a:xfrm>
          <a:prstGeom prst="rect">
            <a:avLst/>
          </a:prstGeom>
          <a:solidFill>
            <a:schemeClr val="bg2">
              <a:lumMod val="20000"/>
              <a:lumOff val="80000"/>
            </a:schemeClr>
          </a:solidFill>
          <a:ln w="9525">
            <a:noFill/>
            <a:miter lim="800000"/>
            <a:headEnd/>
            <a:tailEnd/>
          </a:ln>
        </p:spPr>
        <p:txBody>
          <a:bodyPr anchor="ctr"/>
          <a:lstStyle/>
          <a:p>
            <a:pPr marL="1588" lvl="1" indent="354013" defTabSz="628650" eaLnBrk="0" hangingPunct="0">
              <a:spcBef>
                <a:spcPct val="20000"/>
              </a:spcBef>
            </a:pPr>
            <a:endParaRPr lang="nl-BE" sz="1600"/>
          </a:p>
        </p:txBody>
      </p:sp>
      <p:sp>
        <p:nvSpPr>
          <p:cNvPr id="232451" name="Rectangle 2"/>
          <p:cNvSpPr txBox="1">
            <a:spLocks noChangeArrowheads="1"/>
          </p:cNvSpPr>
          <p:nvPr/>
        </p:nvSpPr>
        <p:spPr bwMode="auto">
          <a:xfrm>
            <a:off x="1549400" y="1739900"/>
            <a:ext cx="7239000" cy="711200"/>
          </a:xfrm>
          <a:prstGeom prst="rect">
            <a:avLst/>
          </a:prstGeom>
          <a:solidFill>
            <a:srgbClr val="003366"/>
          </a:solidFill>
          <a:ln w="9525" algn="ctr">
            <a:noFill/>
            <a:miter lim="800000"/>
            <a:headEnd/>
            <a:tailEnd/>
          </a:ln>
          <a:effectLst/>
        </p:spPr>
        <p:txBody>
          <a:bodyPr anchor="ctr"/>
          <a:lstStyle/>
          <a:p>
            <a:pPr algn="ctr"/>
            <a:r>
              <a:rPr lang="nl-BE" sz="2500" b="1" dirty="0" err="1" smtClean="0">
                <a:solidFill>
                  <a:schemeClr val="bg1"/>
                </a:solidFill>
              </a:rPr>
              <a:t>Individual</a:t>
            </a:r>
            <a:r>
              <a:rPr lang="nl-BE" sz="2500" b="1" dirty="0" smtClean="0">
                <a:solidFill>
                  <a:schemeClr val="bg1"/>
                </a:solidFill>
              </a:rPr>
              <a:t> </a:t>
            </a:r>
            <a:r>
              <a:rPr lang="nl-BE" sz="2500" b="1" dirty="0" smtClean="0">
                <a:solidFill>
                  <a:schemeClr val="bg1"/>
                </a:solidFill>
              </a:rPr>
              <a:t>≠: </a:t>
            </a:r>
            <a:r>
              <a:rPr lang="nl-BE" sz="2500" b="1" dirty="0" err="1" smtClean="0">
                <a:solidFill>
                  <a:schemeClr val="bg1"/>
                </a:solidFill>
              </a:rPr>
              <a:t>who’s</a:t>
            </a:r>
            <a:r>
              <a:rPr lang="nl-BE" sz="2500" b="1" dirty="0" smtClean="0">
                <a:solidFill>
                  <a:schemeClr val="bg1"/>
                </a:solidFill>
              </a:rPr>
              <a:t> at risk? </a:t>
            </a:r>
            <a:endParaRPr lang="nl-BE" sz="2500" b="1" dirty="0">
              <a:solidFill>
                <a:schemeClr val="bg1"/>
              </a:solidFill>
            </a:endParaRPr>
          </a:p>
        </p:txBody>
      </p:sp>
      <p:pic>
        <p:nvPicPr>
          <p:cNvPr id="232452" name="Picture 11" descr="logo"/>
          <p:cNvPicPr>
            <a:picLocks noChangeAspect="1" noChangeArrowheads="1"/>
          </p:cNvPicPr>
          <p:nvPr/>
        </p:nvPicPr>
        <p:blipFill>
          <a:blip r:embed="rId4" cstate="print"/>
          <a:srcRect/>
          <a:stretch>
            <a:fillRect/>
          </a:stretch>
        </p:blipFill>
        <p:spPr bwMode="auto">
          <a:xfrm>
            <a:off x="6840538" y="441325"/>
            <a:ext cx="2036762" cy="1042988"/>
          </a:xfrm>
          <a:prstGeom prst="rect">
            <a:avLst/>
          </a:prstGeom>
          <a:noFill/>
          <a:ln w="9525">
            <a:noFill/>
            <a:miter lim="800000"/>
            <a:headEnd/>
            <a:tailEnd/>
          </a:ln>
        </p:spPr>
      </p:pic>
      <p:graphicFrame>
        <p:nvGraphicFramePr>
          <p:cNvPr id="26" name="Grafiek 25"/>
          <p:cNvGraphicFramePr/>
          <p:nvPr/>
        </p:nvGraphicFramePr>
        <p:xfrm>
          <a:off x="1614174" y="2375955"/>
          <a:ext cx="7039134" cy="3632404"/>
        </p:xfrm>
        <a:graphic>
          <a:graphicData uri="http://schemas.openxmlformats.org/drawingml/2006/chart">
            <c:chart xmlns:c="http://schemas.openxmlformats.org/drawingml/2006/chart" xmlns:r="http://schemas.openxmlformats.org/officeDocument/2006/relationships" r:id="rId5"/>
          </a:graphicData>
        </a:graphic>
      </p:graphicFrame>
      <p:pic>
        <p:nvPicPr>
          <p:cNvPr id="23" name="Picture 2" descr="http://s2.hbvl.be/imgpath/assets_img_gvl/2009/04/03/441820/vinylvloer-verhoogt-kans-op-autisme_1_515x0.jpg"/>
          <p:cNvPicPr>
            <a:picLocks noChangeAspect="1" noChangeArrowheads="1"/>
          </p:cNvPicPr>
          <p:nvPr/>
        </p:nvPicPr>
        <p:blipFill>
          <a:blip r:embed="rId6" cstate="print"/>
          <a:srcRect/>
          <a:stretch>
            <a:fillRect/>
          </a:stretch>
        </p:blipFill>
        <p:spPr bwMode="auto">
          <a:xfrm>
            <a:off x="4170357" y="76142"/>
            <a:ext cx="2197939" cy="1408171"/>
          </a:xfrm>
          <a:prstGeom prst="rect">
            <a:avLst/>
          </a:prstGeom>
          <a:noFill/>
          <a:ln w="9525">
            <a:noFill/>
            <a:miter lim="800000"/>
            <a:headEnd/>
            <a:tailEnd/>
          </a:ln>
        </p:spPr>
      </p:pic>
      <p:graphicFrame>
        <p:nvGraphicFramePr>
          <p:cNvPr id="7" name="Diagram 6"/>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Picture 2" descr="http://www.fractievldgent.be/actueel/images/26.jpg"/>
          <p:cNvPicPr>
            <a:picLocks noChangeAspect="1" noChangeArrowheads="1"/>
          </p:cNvPicPr>
          <p:nvPr/>
        </p:nvPicPr>
        <p:blipFill>
          <a:blip r:embed="rId12" cstate="print"/>
          <a:srcRect/>
          <a:stretch>
            <a:fillRect/>
          </a:stretch>
        </p:blipFill>
        <p:spPr bwMode="auto">
          <a:xfrm>
            <a:off x="0" y="52387"/>
            <a:ext cx="2398713" cy="2398713"/>
          </a:xfrm>
          <a:prstGeom prst="rect">
            <a:avLst/>
          </a:prstGeom>
          <a:noFill/>
        </p:spPr>
      </p:pic>
      <p:pic>
        <p:nvPicPr>
          <p:cNvPr id="12" name="Picture 4" descr="http://www.ueapsychology.net/uploads/images/gallery_images/36.jpg"/>
          <p:cNvPicPr>
            <a:picLocks noChangeAspect="1" noChangeArrowheads="1"/>
          </p:cNvPicPr>
          <p:nvPr/>
        </p:nvPicPr>
        <p:blipFill>
          <a:blip r:embed="rId13" cstate="print"/>
          <a:srcRect/>
          <a:stretch>
            <a:fillRect/>
          </a:stretch>
        </p:blipFill>
        <p:spPr bwMode="auto">
          <a:xfrm>
            <a:off x="2476726" y="1876"/>
            <a:ext cx="1641249" cy="1281086"/>
          </a:xfrm>
          <a:prstGeom prst="rect">
            <a:avLst/>
          </a:prstGeom>
          <a:noFill/>
        </p:spPr>
      </p:pic>
    </p:spTree>
    <p:custDataLst>
      <p:tags r:id="rId1"/>
    </p:custDataLst>
  </p:cSld>
  <p:clrMapOvr>
    <a:masterClrMapping/>
  </p:clrMapOvr>
  <p:transition advTm="5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el 1"/>
          <p:cNvSpPr txBox="1">
            <a:spLocks/>
          </p:cNvSpPr>
          <p:nvPr/>
        </p:nvSpPr>
        <p:spPr bwMode="auto">
          <a:xfrm>
            <a:off x="811161" y="252369"/>
            <a:ext cx="7959834" cy="1976301"/>
          </a:xfrm>
          <a:prstGeom prst="rect">
            <a:avLst/>
          </a:prstGeom>
          <a:solidFill>
            <a:srgbClr val="10416A"/>
          </a:solid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BE" sz="2800" b="1" i="0" u="none" strike="noStrike" kern="0" cap="none" spc="0" normalizeH="0" baseline="0" noProof="0" dirty="0" err="1" smtClean="0">
                <a:ln>
                  <a:noFill/>
                </a:ln>
                <a:solidFill>
                  <a:schemeClr val="bg1"/>
                </a:solidFill>
                <a:effectLst/>
                <a:uLnTx/>
                <a:uFillTx/>
                <a:latin typeface="+mj-lt"/>
                <a:ea typeface="+mj-ea"/>
                <a:cs typeface="+mj-cs"/>
              </a:rPr>
              <a:t>Study</a:t>
            </a:r>
            <a:r>
              <a:rPr kumimoji="0" lang="nl-BE" sz="2800" b="1" i="0" u="none" strike="noStrike" kern="0" cap="none" spc="0" normalizeH="0" baseline="0" noProof="0" dirty="0" smtClean="0">
                <a:ln>
                  <a:noFill/>
                </a:ln>
                <a:solidFill>
                  <a:schemeClr val="bg1"/>
                </a:solidFill>
                <a:effectLst/>
                <a:uLnTx/>
                <a:uFillTx/>
                <a:latin typeface="+mj-lt"/>
                <a:ea typeface="+mj-ea"/>
                <a:cs typeface="+mj-cs"/>
              </a:rPr>
              <a:t> II  (</a:t>
            </a:r>
            <a:r>
              <a:rPr kumimoji="0" lang="nl-BE" sz="2800" b="1" i="1" u="none" strike="noStrike" kern="0" cap="none" spc="0" normalizeH="0" baseline="0" noProof="0" dirty="0" smtClean="0">
                <a:ln>
                  <a:noFill/>
                </a:ln>
                <a:solidFill>
                  <a:schemeClr val="bg1"/>
                </a:solidFill>
                <a:effectLst/>
                <a:uLnTx/>
                <a:uFillTx/>
                <a:latin typeface="+mj-lt"/>
                <a:ea typeface="+mj-ea"/>
                <a:cs typeface="+mj-cs"/>
              </a:rPr>
              <a:t>n</a:t>
            </a:r>
            <a:r>
              <a:rPr kumimoji="0" lang="nl-BE" sz="2800" b="1" i="0" u="none" strike="noStrike" kern="0" cap="none" spc="0" normalizeH="0" baseline="0" noProof="0" dirty="0" smtClean="0">
                <a:ln>
                  <a:noFill/>
                </a:ln>
                <a:solidFill>
                  <a:schemeClr val="bg1"/>
                </a:solidFill>
                <a:effectLst/>
                <a:uLnTx/>
                <a:uFillTx/>
                <a:latin typeface="+mj-lt"/>
                <a:ea typeface="+mj-ea"/>
                <a:cs typeface="+mj-cs"/>
              </a:rPr>
              <a:t> = 15) : </a:t>
            </a:r>
            <a:r>
              <a:rPr kumimoji="0" lang="nl-BE" sz="2800" b="1" i="0" u="none" strike="noStrike" kern="0" cap="none" spc="0" normalizeH="0" baseline="0" noProof="0" dirty="0" err="1" smtClean="0">
                <a:ln>
                  <a:noFill/>
                </a:ln>
                <a:solidFill>
                  <a:schemeClr val="bg1"/>
                </a:solidFill>
                <a:effectLst/>
                <a:uLnTx/>
                <a:uFillTx/>
                <a:latin typeface="+mj-lt"/>
                <a:ea typeface="+mj-ea"/>
                <a:cs typeface="+mj-cs"/>
              </a:rPr>
              <a:t>longitudinal</a:t>
            </a:r>
            <a:r>
              <a:rPr kumimoji="0" lang="nl-BE" sz="2800" b="1" i="0" u="none" strike="noStrike" kern="0" cap="none" spc="0" normalizeH="0" baseline="0" noProof="0" dirty="0" smtClean="0">
                <a:ln>
                  <a:noFill/>
                </a:ln>
                <a:solidFill>
                  <a:schemeClr val="bg1"/>
                </a:solidFill>
                <a:effectLst/>
                <a:uLnTx/>
                <a:uFillTx/>
                <a:latin typeface="+mj-lt"/>
                <a:ea typeface="+mj-ea"/>
                <a:cs typeface="+mj-cs"/>
              </a:rPr>
              <a:t> </a:t>
            </a:r>
            <a:r>
              <a:rPr kumimoji="0" lang="nl-BE" sz="2800" b="1" i="0" u="none" strike="noStrike" kern="0" cap="none" spc="0" normalizeH="0" baseline="0" noProof="0" dirty="0" err="1" smtClean="0">
                <a:ln>
                  <a:noFill/>
                </a:ln>
                <a:solidFill>
                  <a:schemeClr val="bg1"/>
                </a:solidFill>
                <a:effectLst/>
                <a:uLnTx/>
                <a:uFillTx/>
                <a:latin typeface="+mj-lt"/>
                <a:ea typeface="+mj-ea"/>
                <a:cs typeface="+mj-cs"/>
              </a:rPr>
              <a:t>study</a:t>
            </a:r>
            <a:r>
              <a:rPr kumimoji="0" lang="nl-BE" sz="2800" b="1" i="0" u="none" strike="noStrike" kern="0" cap="none" spc="0" normalizeH="0" baseline="0" noProof="0" dirty="0" smtClean="0">
                <a:ln>
                  <a:noFill/>
                </a:ln>
                <a:solidFill>
                  <a:schemeClr val="bg1"/>
                </a:solidFill>
                <a:effectLst/>
                <a:uLnTx/>
                <a:uFillTx/>
                <a:latin typeface="+mj-lt"/>
                <a:ea typeface="+mj-ea"/>
                <a:cs typeface="+mj-cs"/>
              </a:rPr>
              <a:t/>
            </a:r>
            <a:br>
              <a:rPr kumimoji="0" lang="nl-BE" sz="2800" b="1" i="0" u="none" strike="noStrike" kern="0" cap="none" spc="0" normalizeH="0" baseline="0" noProof="0" dirty="0" smtClean="0">
                <a:ln>
                  <a:noFill/>
                </a:ln>
                <a:solidFill>
                  <a:schemeClr val="bg1"/>
                </a:solidFill>
                <a:effectLst/>
                <a:uLnTx/>
                <a:uFillTx/>
                <a:latin typeface="+mj-lt"/>
                <a:ea typeface="+mj-ea"/>
                <a:cs typeface="+mj-cs"/>
              </a:rPr>
            </a:br>
            <a:r>
              <a:rPr kumimoji="0" lang="nl-BE" sz="2800" b="1" i="0" u="none" strike="noStrike" kern="0" cap="none" spc="0" normalizeH="0" baseline="0" noProof="0" dirty="0" smtClean="0">
                <a:ln>
                  <a:noFill/>
                </a:ln>
                <a:solidFill>
                  <a:schemeClr val="bg1"/>
                </a:solidFill>
                <a:effectLst/>
                <a:uLnTx/>
                <a:uFillTx/>
                <a:latin typeface="+mj-lt"/>
                <a:ea typeface="+mj-ea"/>
                <a:cs typeface="+mj-cs"/>
              </a:rPr>
              <a:t/>
            </a:r>
            <a:br>
              <a:rPr kumimoji="0" lang="nl-BE" sz="2800" b="1" i="0" u="none" strike="noStrike" kern="0" cap="none" spc="0" normalizeH="0" baseline="0" noProof="0" dirty="0" smtClean="0">
                <a:ln>
                  <a:noFill/>
                </a:ln>
                <a:solidFill>
                  <a:schemeClr val="bg1"/>
                </a:solidFill>
                <a:effectLst/>
                <a:uLnTx/>
                <a:uFillTx/>
                <a:latin typeface="+mj-lt"/>
                <a:ea typeface="+mj-ea"/>
                <a:cs typeface="+mj-cs"/>
              </a:rPr>
            </a:br>
            <a:r>
              <a:rPr kumimoji="0" lang="nl-BE" sz="2800" b="1" i="0" u="none" strike="noStrike" kern="0" cap="none" spc="0" normalizeH="0" baseline="0" noProof="0" dirty="0" smtClean="0">
                <a:ln>
                  <a:noFill/>
                </a:ln>
                <a:solidFill>
                  <a:schemeClr val="bg1"/>
                </a:solidFill>
                <a:effectLst/>
                <a:uLnTx/>
                <a:uFillTx/>
                <a:latin typeface="+mj-lt"/>
                <a:ea typeface="+mj-ea"/>
                <a:cs typeface="+mj-cs"/>
              </a:rPr>
              <a:t>8 → 36 </a:t>
            </a:r>
            <a:r>
              <a:rPr kumimoji="0" lang="nl-BE" sz="2800" b="1" i="0" u="none" strike="noStrike" kern="0" cap="none" spc="0" normalizeH="0" baseline="0" noProof="0" dirty="0" err="1" smtClean="0">
                <a:ln>
                  <a:noFill/>
                </a:ln>
                <a:solidFill>
                  <a:schemeClr val="bg1"/>
                </a:solidFill>
                <a:effectLst/>
                <a:uLnTx/>
                <a:uFillTx/>
                <a:latin typeface="+mj-lt"/>
                <a:ea typeface="+mj-ea"/>
                <a:cs typeface="+mj-cs"/>
              </a:rPr>
              <a:t>month-olds</a:t>
            </a:r>
            <a:r>
              <a:rPr kumimoji="0" lang="nl-BE" sz="2800" b="1" i="0" u="none" strike="noStrike" kern="0" cap="none" spc="0" normalizeH="0" baseline="0" noProof="0" dirty="0" smtClean="0">
                <a:ln>
                  <a:noFill/>
                </a:ln>
                <a:solidFill>
                  <a:schemeClr val="bg1"/>
                </a:solidFill>
                <a:effectLst/>
                <a:uLnTx/>
                <a:uFillTx/>
                <a:latin typeface="+mj-lt"/>
                <a:ea typeface="+mj-ea"/>
                <a:cs typeface="+mj-cs"/>
              </a:rPr>
              <a:t> </a:t>
            </a:r>
            <a:br>
              <a:rPr kumimoji="0" lang="nl-BE" sz="2800" b="1" i="0" u="none" strike="noStrike" kern="0" cap="none" spc="0" normalizeH="0" baseline="0" noProof="0" dirty="0" smtClean="0">
                <a:ln>
                  <a:noFill/>
                </a:ln>
                <a:solidFill>
                  <a:schemeClr val="bg1"/>
                </a:solidFill>
                <a:effectLst/>
                <a:uLnTx/>
                <a:uFillTx/>
                <a:latin typeface="+mj-lt"/>
                <a:ea typeface="+mj-ea"/>
                <a:cs typeface="+mj-cs"/>
              </a:rPr>
            </a:br>
            <a:r>
              <a:rPr kumimoji="0" lang="nl-BE" sz="2800" b="1" i="0" u="none" strike="noStrike" kern="0" cap="none" spc="0" normalizeH="0" baseline="0" noProof="0" dirty="0" smtClean="0">
                <a:ln>
                  <a:noFill/>
                </a:ln>
                <a:solidFill>
                  <a:schemeClr val="bg1"/>
                </a:solidFill>
                <a:effectLst/>
                <a:uLnTx/>
                <a:uFillTx/>
                <a:latin typeface="+mj-lt"/>
                <a:ea typeface="+mj-ea"/>
                <a:cs typeface="+mj-cs"/>
              </a:rPr>
              <a:t>(</a:t>
            </a:r>
            <a:r>
              <a:rPr kumimoji="0" lang="nl-BE" sz="2800" b="1" i="1" u="none" strike="noStrike" kern="0" cap="none" spc="0" normalizeH="0" baseline="0" noProof="0" dirty="0" smtClean="0">
                <a:ln>
                  <a:noFill/>
                </a:ln>
                <a:solidFill>
                  <a:schemeClr val="bg1"/>
                </a:solidFill>
                <a:effectLst/>
                <a:uLnTx/>
                <a:uFillTx/>
                <a:latin typeface="+mj-lt"/>
                <a:ea typeface="+mj-ea"/>
                <a:cs typeface="+mj-cs"/>
              </a:rPr>
              <a:t>n</a:t>
            </a:r>
            <a:r>
              <a:rPr kumimoji="0" lang="nl-BE" sz="2800" b="1" i="0" u="none" strike="noStrike" kern="0" cap="none" spc="0" normalizeH="0" baseline="0" noProof="0" dirty="0" smtClean="0">
                <a:ln>
                  <a:noFill/>
                </a:ln>
                <a:solidFill>
                  <a:schemeClr val="bg1"/>
                </a:solidFill>
                <a:effectLst/>
                <a:uLnTx/>
                <a:uFillTx/>
                <a:latin typeface="+mj-lt"/>
                <a:ea typeface="+mj-ea"/>
                <a:cs typeface="+mj-cs"/>
              </a:rPr>
              <a:t> = 3017)</a:t>
            </a:r>
            <a:endParaRPr kumimoji="0" lang="nl-NL" sz="2800" b="1" i="0" u="none" strike="noStrike" kern="0" cap="none" spc="0" normalizeH="0" baseline="0" noProof="0" dirty="0" smtClean="0">
              <a:ln>
                <a:noFill/>
              </a:ln>
              <a:solidFill>
                <a:schemeClr val="bg1"/>
              </a:solidFill>
              <a:effectLst/>
              <a:uLnTx/>
              <a:uFillTx/>
              <a:latin typeface="+mj-lt"/>
              <a:ea typeface="+mj-ea"/>
              <a:cs typeface="+mj-cs"/>
            </a:endParaRPr>
          </a:p>
        </p:txBody>
      </p:sp>
      <p:graphicFrame>
        <p:nvGraphicFramePr>
          <p:cNvPr id="22" name="Diagram 21"/>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2"/>
          <p:cNvPicPr>
            <a:picLocks noChangeAspect="1" noChangeArrowheads="1"/>
          </p:cNvPicPr>
          <p:nvPr/>
        </p:nvPicPr>
        <p:blipFill>
          <a:blip r:embed="rId8" cstate="print"/>
          <a:srcRect/>
          <a:stretch>
            <a:fillRect/>
          </a:stretch>
        </p:blipFill>
        <p:spPr bwMode="auto">
          <a:xfrm>
            <a:off x="4572000" y="2367125"/>
            <a:ext cx="3906837" cy="3203413"/>
          </a:xfrm>
          <a:prstGeom prst="rect">
            <a:avLst/>
          </a:prstGeom>
          <a:noFill/>
          <a:ln w="9525">
            <a:noFill/>
            <a:miter lim="800000"/>
            <a:headEnd/>
            <a:tailEnd/>
          </a:ln>
        </p:spPr>
      </p:pic>
      <p:pic>
        <p:nvPicPr>
          <p:cNvPr id="24" name="Picture 11" descr="logo"/>
          <p:cNvPicPr>
            <a:picLocks noChangeAspect="1" noChangeArrowheads="1"/>
          </p:cNvPicPr>
          <p:nvPr/>
        </p:nvPicPr>
        <p:blipFill>
          <a:blip r:embed="rId9" cstate="print"/>
          <a:srcRect/>
          <a:stretch>
            <a:fillRect/>
          </a:stretch>
        </p:blipFill>
        <p:spPr bwMode="auto">
          <a:xfrm>
            <a:off x="3567044" y="4176068"/>
            <a:ext cx="1785938" cy="914400"/>
          </a:xfrm>
          <a:prstGeom prst="rect">
            <a:avLst/>
          </a:prstGeom>
          <a:noFill/>
          <a:ln w="9525">
            <a:noFill/>
            <a:miter lim="800000"/>
            <a:headEnd/>
            <a:tailEnd/>
          </a:ln>
        </p:spPr>
      </p:pic>
      <p:pic>
        <p:nvPicPr>
          <p:cNvPr id="25" name="Picture 1" descr="expertmeeting"/>
          <p:cNvPicPr>
            <a:picLocks noChangeAspect="1" noChangeArrowheads="1"/>
          </p:cNvPicPr>
          <p:nvPr/>
        </p:nvPicPr>
        <p:blipFill>
          <a:blip r:embed="rId10" cstate="print"/>
          <a:srcRect/>
          <a:stretch>
            <a:fillRect/>
          </a:stretch>
        </p:blipFill>
        <p:spPr bwMode="auto">
          <a:xfrm>
            <a:off x="107504" y="5414193"/>
            <a:ext cx="3619500" cy="1095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8" descr="200805_volk"/>
          <p:cNvPicPr>
            <a:picLocks noChangeAspect="1" noChangeArrowheads="1"/>
          </p:cNvPicPr>
          <p:nvPr/>
        </p:nvPicPr>
        <p:blipFill>
          <a:blip r:embed="rId2" cstate="print"/>
          <a:srcRect/>
          <a:stretch>
            <a:fillRect/>
          </a:stretch>
        </p:blipFill>
        <p:spPr bwMode="auto">
          <a:xfrm>
            <a:off x="179388" y="188913"/>
            <a:ext cx="4443412" cy="6092825"/>
          </a:xfrm>
          <a:prstGeom prst="rect">
            <a:avLst/>
          </a:prstGeom>
          <a:noFill/>
          <a:ln w="9525">
            <a:noFill/>
            <a:miter lim="800000"/>
            <a:headEnd/>
            <a:tailEnd/>
          </a:ln>
        </p:spPr>
      </p:pic>
      <p:pic>
        <p:nvPicPr>
          <p:cNvPr id="11269" name="Picture 29" descr="image043"/>
          <p:cNvPicPr>
            <a:picLocks noChangeAspect="1" noChangeArrowheads="1"/>
          </p:cNvPicPr>
          <p:nvPr/>
        </p:nvPicPr>
        <p:blipFill>
          <a:blip r:embed="rId3" cstate="print"/>
          <a:srcRect/>
          <a:stretch>
            <a:fillRect/>
          </a:stretch>
        </p:blipFill>
        <p:spPr bwMode="auto">
          <a:xfrm>
            <a:off x="4787900" y="2636838"/>
            <a:ext cx="2200275" cy="1757362"/>
          </a:xfrm>
          <a:prstGeom prst="rect">
            <a:avLst/>
          </a:prstGeom>
          <a:noFill/>
          <a:ln w="9525">
            <a:noFill/>
            <a:miter lim="800000"/>
            <a:headEnd/>
            <a:tailEnd/>
          </a:ln>
        </p:spPr>
      </p:pic>
      <p:pic>
        <p:nvPicPr>
          <p:cNvPr id="11270" name="Picture 4" descr="klokken 4"/>
          <p:cNvPicPr>
            <a:picLocks noChangeAspect="1" noChangeArrowheads="1"/>
          </p:cNvPicPr>
          <p:nvPr/>
        </p:nvPicPr>
        <p:blipFill>
          <a:blip r:embed="rId4" cstate="print"/>
          <a:srcRect/>
          <a:stretch>
            <a:fillRect/>
          </a:stretch>
        </p:blipFill>
        <p:spPr bwMode="auto">
          <a:xfrm>
            <a:off x="4679950" y="1412875"/>
            <a:ext cx="4464050" cy="1031875"/>
          </a:xfrm>
          <a:prstGeom prst="rect">
            <a:avLst/>
          </a:prstGeom>
          <a:noFill/>
          <a:ln w="9525">
            <a:noFill/>
            <a:miter lim="800000"/>
            <a:headEnd/>
            <a:tailEnd/>
          </a:ln>
        </p:spPr>
      </p:pic>
      <p:pic>
        <p:nvPicPr>
          <p:cNvPr id="11271" name="Picture 5" descr="gecijf11"/>
          <p:cNvPicPr>
            <a:picLocks noChangeAspect="1" noChangeArrowheads="1"/>
          </p:cNvPicPr>
          <p:nvPr/>
        </p:nvPicPr>
        <p:blipFill>
          <a:blip r:embed="rId5" cstate="print"/>
          <a:srcRect/>
          <a:stretch>
            <a:fillRect/>
          </a:stretch>
        </p:blipFill>
        <p:spPr bwMode="auto">
          <a:xfrm>
            <a:off x="6897688" y="4394200"/>
            <a:ext cx="1914525" cy="1368425"/>
          </a:xfrm>
          <a:prstGeom prst="rect">
            <a:avLst/>
          </a:prstGeom>
          <a:noFill/>
          <a:ln w="9525">
            <a:noFill/>
            <a:miter lim="800000"/>
            <a:headEnd/>
            <a:tailEnd/>
          </a:ln>
        </p:spPr>
      </p:pic>
      <p:pic>
        <p:nvPicPr>
          <p:cNvPr id="11272" name="Picture 10" descr="gecijf2"/>
          <p:cNvPicPr>
            <a:picLocks noChangeAspect="1" noChangeArrowheads="1"/>
          </p:cNvPicPr>
          <p:nvPr/>
        </p:nvPicPr>
        <p:blipFill>
          <a:blip r:embed="rId6" cstate="print"/>
          <a:srcRect/>
          <a:stretch>
            <a:fillRect/>
          </a:stretch>
        </p:blipFill>
        <p:spPr bwMode="auto">
          <a:xfrm>
            <a:off x="7235825" y="2636838"/>
            <a:ext cx="1752600" cy="1252537"/>
          </a:xfrm>
          <a:prstGeom prst="rect">
            <a:avLst/>
          </a:prstGeom>
          <a:noFill/>
          <a:ln w="9525">
            <a:noFill/>
            <a:miter lim="800000"/>
            <a:headEnd/>
            <a:tailEnd/>
          </a:ln>
        </p:spPr>
      </p:pic>
      <p:pic>
        <p:nvPicPr>
          <p:cNvPr id="11273" name="Picture 9" descr="ia040en"/>
          <p:cNvPicPr>
            <a:picLocks noChangeAspect="1" noChangeArrowheads="1"/>
          </p:cNvPicPr>
          <p:nvPr/>
        </p:nvPicPr>
        <p:blipFill>
          <a:blip r:embed="rId7" cstate="print"/>
          <a:srcRect/>
          <a:stretch>
            <a:fillRect/>
          </a:stretch>
        </p:blipFill>
        <p:spPr bwMode="auto">
          <a:xfrm>
            <a:off x="4619625" y="4635500"/>
            <a:ext cx="1309688" cy="936625"/>
          </a:xfrm>
          <a:prstGeom prst="rect">
            <a:avLst/>
          </a:prstGeom>
          <a:noFill/>
          <a:ln w="9525">
            <a:noFill/>
            <a:miter lim="800000"/>
            <a:headEnd/>
            <a:tailEnd/>
          </a:ln>
        </p:spPr>
      </p:pic>
      <p:pic>
        <p:nvPicPr>
          <p:cNvPr id="10" name="Picture 9" descr="pp"/>
          <p:cNvPicPr>
            <a:picLocks noChangeAspect="1" noChangeArrowheads="1"/>
          </p:cNvPicPr>
          <p:nvPr/>
        </p:nvPicPr>
        <p:blipFill>
          <a:blip r:embed="rId8" cstate="print"/>
          <a:srcRect/>
          <a:stretch>
            <a:fillRect/>
          </a:stretch>
        </p:blipFill>
        <p:spPr bwMode="auto">
          <a:xfrm>
            <a:off x="3540138" y="6213946"/>
            <a:ext cx="5603862" cy="644054"/>
          </a:xfrm>
          <a:prstGeom prst="rect">
            <a:avLst/>
          </a:prstGeom>
          <a:noFill/>
        </p:spPr>
      </p:pic>
      <p:pic>
        <p:nvPicPr>
          <p:cNvPr id="12" name="Picture 1" descr="expertmeeting"/>
          <p:cNvPicPr>
            <a:picLocks noChangeAspect="1" noChangeArrowheads="1"/>
          </p:cNvPicPr>
          <p:nvPr/>
        </p:nvPicPr>
        <p:blipFill>
          <a:blip r:embed="rId9" cstate="print"/>
          <a:srcRect/>
          <a:stretch>
            <a:fillRect/>
          </a:stretch>
        </p:blipFill>
        <p:spPr bwMode="auto">
          <a:xfrm>
            <a:off x="179388" y="6213946"/>
            <a:ext cx="2057400" cy="622634"/>
          </a:xfrm>
          <a:prstGeom prst="rect">
            <a:avLst/>
          </a:prstGeom>
          <a:noFill/>
          <a:ln w="9525">
            <a:noFill/>
            <a:miter lim="800000"/>
            <a:headEnd/>
            <a:tailEnd/>
          </a:ln>
        </p:spPr>
      </p:pic>
      <p:sp>
        <p:nvSpPr>
          <p:cNvPr id="13" name="Rectangle 2"/>
          <p:cNvSpPr txBox="1">
            <a:spLocks noChangeArrowheads="1"/>
          </p:cNvSpPr>
          <p:nvPr/>
        </p:nvSpPr>
        <p:spPr bwMode="auto">
          <a:xfrm>
            <a:off x="4610096" y="237039"/>
            <a:ext cx="4378329" cy="696912"/>
          </a:xfrm>
          <a:prstGeom prst="rect">
            <a:avLst/>
          </a:prstGeom>
          <a:solidFill>
            <a:srgbClr val="10416A"/>
          </a:solidFill>
          <a:ln w="9525">
            <a:noFill/>
            <a:miter lim="800000"/>
            <a:headEnd/>
            <a:tailEnd/>
          </a:ln>
        </p:spPr>
        <p:txBody>
          <a:bodyPr anchor="ctr" anchorCtr="1"/>
          <a:lstStyle/>
          <a:p>
            <a:pPr algn="ctr">
              <a:spcAft>
                <a:spcPts val="1200"/>
              </a:spcAft>
            </a:pPr>
            <a:r>
              <a:rPr lang="nl-BE" sz="2500" b="1" dirty="0" err="1" smtClean="0">
                <a:solidFill>
                  <a:schemeClr val="bg1"/>
                </a:solidFill>
              </a:rPr>
              <a:t>Numbers</a:t>
            </a:r>
            <a:r>
              <a:rPr lang="nl-BE" sz="2500" b="1" dirty="0" smtClean="0">
                <a:solidFill>
                  <a:schemeClr val="bg1"/>
                </a:solidFill>
              </a:rPr>
              <a:t> are </a:t>
            </a:r>
            <a:r>
              <a:rPr lang="nl-BE" sz="2500" b="1" dirty="0" err="1" smtClean="0">
                <a:solidFill>
                  <a:schemeClr val="bg1"/>
                </a:solidFill>
              </a:rPr>
              <a:t>everywhere</a:t>
            </a:r>
            <a:endParaRPr lang="nl-NL" dirty="0">
              <a:solidFill>
                <a:srgbClr val="9C8764"/>
              </a:solidFill>
              <a:latin typeface="Vrinda" pitchFamily="2" charset="0"/>
            </a:endParaRPr>
          </a:p>
        </p:txBody>
      </p:sp>
    </p:spTree>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460500" y="1739900"/>
            <a:ext cx="7327900" cy="4418073"/>
          </a:xfrm>
          <a:prstGeom prst="rect">
            <a:avLst/>
          </a:prstGeom>
          <a:solidFill>
            <a:schemeClr val="bg2">
              <a:lumMod val="20000"/>
              <a:lumOff val="80000"/>
            </a:schemeClr>
          </a:solidFill>
          <a:ln w="9525">
            <a:noFill/>
            <a:miter lim="800000"/>
            <a:headEnd/>
            <a:tailEnd/>
          </a:ln>
        </p:spPr>
        <p:txBody>
          <a:bodyPr anchor="ctr"/>
          <a:lstStyle/>
          <a:p>
            <a:pPr marL="1588" lvl="1" indent="354013" defTabSz="628650" eaLnBrk="0" hangingPunct="0">
              <a:spcBef>
                <a:spcPct val="20000"/>
              </a:spcBef>
            </a:pPr>
            <a:endParaRPr lang="nl-BE" sz="2400" dirty="0"/>
          </a:p>
          <a:p>
            <a:pPr marL="1588" lvl="1" indent="354013" defTabSz="628650" eaLnBrk="0" hangingPunct="0">
              <a:spcBef>
                <a:spcPct val="20000"/>
              </a:spcBef>
              <a:buFontTx/>
              <a:buChar char="•"/>
            </a:pPr>
            <a:r>
              <a:rPr lang="nl-BE" sz="2400" dirty="0" err="1"/>
              <a:t>Children</a:t>
            </a:r>
            <a:r>
              <a:rPr lang="nl-BE" sz="2400" dirty="0"/>
              <a:t> </a:t>
            </a:r>
            <a:r>
              <a:rPr lang="nl-BE" sz="2400" dirty="0" err="1"/>
              <a:t>on</a:t>
            </a:r>
            <a:r>
              <a:rPr lang="nl-BE" sz="2400" dirty="0"/>
              <a:t> the </a:t>
            </a:r>
            <a:r>
              <a:rPr lang="nl-BE" sz="2400" dirty="0" err="1"/>
              <a:t>parent’s</a:t>
            </a:r>
            <a:r>
              <a:rPr lang="nl-BE" sz="2400" dirty="0"/>
              <a:t> lap in front of a </a:t>
            </a:r>
            <a:r>
              <a:rPr lang="nl-BE" sz="2400" dirty="0" err="1" smtClean="0"/>
              <a:t>table</a:t>
            </a:r>
            <a:endParaRPr lang="nl-BE" sz="2400" dirty="0" smtClean="0"/>
          </a:p>
          <a:p>
            <a:pPr marL="1588" lvl="1" indent="354013" defTabSz="628650" eaLnBrk="0" hangingPunct="0">
              <a:spcBef>
                <a:spcPct val="20000"/>
              </a:spcBef>
              <a:buFontTx/>
              <a:buChar char="•"/>
            </a:pPr>
            <a:endParaRPr lang="nl-BE" sz="2400" dirty="0"/>
          </a:p>
          <a:p>
            <a:pPr marL="1588" lvl="1" indent="354013" defTabSz="628650" eaLnBrk="0" hangingPunct="0">
              <a:spcBef>
                <a:spcPct val="20000"/>
              </a:spcBef>
              <a:buFontTx/>
              <a:buChar char="•"/>
            </a:pPr>
            <a:r>
              <a:rPr lang="nl-BE" sz="2400" dirty="0" err="1"/>
              <a:t>Experimenter</a:t>
            </a:r>
            <a:r>
              <a:rPr lang="nl-BE" sz="2400" dirty="0"/>
              <a:t> </a:t>
            </a:r>
            <a:r>
              <a:rPr lang="nl-BE" sz="2400" dirty="0" err="1"/>
              <a:t>behind</a:t>
            </a:r>
            <a:r>
              <a:rPr lang="nl-BE" sz="2400" dirty="0"/>
              <a:t> the </a:t>
            </a:r>
            <a:r>
              <a:rPr lang="nl-BE" sz="2400" dirty="0" err="1" smtClean="0"/>
              <a:t>table</a:t>
            </a:r>
            <a:endParaRPr lang="nl-BE" sz="2400" dirty="0" smtClean="0"/>
          </a:p>
          <a:p>
            <a:pPr marL="1588" lvl="1" indent="354013" defTabSz="628650" eaLnBrk="0" hangingPunct="0">
              <a:spcBef>
                <a:spcPct val="20000"/>
              </a:spcBef>
              <a:buFontTx/>
              <a:buChar char="•"/>
            </a:pPr>
            <a:endParaRPr lang="nl-BE" sz="2400" dirty="0"/>
          </a:p>
          <a:p>
            <a:pPr marL="1588" lvl="1" indent="354013" defTabSz="628650" eaLnBrk="0" hangingPunct="0">
              <a:spcBef>
                <a:spcPct val="20000"/>
              </a:spcBef>
              <a:buFontTx/>
              <a:buChar char="•"/>
            </a:pPr>
            <a:r>
              <a:rPr lang="nl-BE" sz="2400" dirty="0"/>
              <a:t>Video camera </a:t>
            </a:r>
            <a:r>
              <a:rPr lang="nl-BE" sz="2400" dirty="0" err="1"/>
              <a:t>recorded</a:t>
            </a:r>
            <a:r>
              <a:rPr lang="nl-BE" sz="2400" dirty="0"/>
              <a:t> </a:t>
            </a:r>
            <a:r>
              <a:rPr lang="nl-BE" sz="2400" dirty="0" err="1"/>
              <a:t>side-view</a:t>
            </a:r>
            <a:r>
              <a:rPr lang="nl-BE" sz="2400" dirty="0"/>
              <a:t> and </a:t>
            </a:r>
            <a:r>
              <a:rPr lang="nl-BE" sz="2400" dirty="0" err="1"/>
              <a:t>overview</a:t>
            </a:r>
            <a:endParaRPr lang="nl-BE" sz="2400" dirty="0"/>
          </a:p>
          <a:p>
            <a:pPr marL="1588" lvl="1" indent="354013" defTabSz="628650" eaLnBrk="0" hangingPunct="0">
              <a:spcBef>
                <a:spcPct val="20000"/>
              </a:spcBef>
            </a:pPr>
            <a:endParaRPr lang="nl-BE" sz="2400" dirty="0"/>
          </a:p>
          <a:p>
            <a:pPr marL="1588" lvl="1" indent="354013" defTabSz="628650" eaLnBrk="0" hangingPunct="0">
              <a:lnSpc>
                <a:spcPct val="90000"/>
              </a:lnSpc>
              <a:buFontTx/>
              <a:buChar char="•"/>
            </a:pPr>
            <a:r>
              <a:rPr lang="nl-BE" sz="2400" dirty="0" err="1">
                <a:sym typeface="Wingdings" pitchFamily="2" charset="2"/>
              </a:rPr>
              <a:t>Manual</a:t>
            </a:r>
            <a:r>
              <a:rPr lang="nl-BE" sz="2400" dirty="0">
                <a:sym typeface="Wingdings" pitchFamily="2" charset="2"/>
              </a:rPr>
              <a:t> search </a:t>
            </a:r>
            <a:r>
              <a:rPr lang="nl-BE" sz="2400" dirty="0" err="1">
                <a:sym typeface="Wingdings" pitchFamily="2" charset="2"/>
              </a:rPr>
              <a:t>task</a:t>
            </a:r>
            <a:r>
              <a:rPr lang="nl-BE" sz="2400" dirty="0">
                <a:sym typeface="Wingdings" pitchFamily="2" charset="2"/>
              </a:rPr>
              <a:t> (1vs3) </a:t>
            </a:r>
          </a:p>
          <a:p>
            <a:pPr marL="350838" lvl="2" indent="373063" defTabSz="628650" eaLnBrk="0" hangingPunct="0">
              <a:lnSpc>
                <a:spcPct val="90000"/>
              </a:lnSpc>
              <a:buFont typeface="Wingdings" pitchFamily="2" charset="2"/>
              <a:buChar char="ü"/>
            </a:pPr>
            <a:r>
              <a:rPr lang="nl-BE" sz="2400" dirty="0" err="1">
                <a:sym typeface="Wingdings" pitchFamily="2" charset="2"/>
              </a:rPr>
              <a:t>based</a:t>
            </a:r>
            <a:r>
              <a:rPr lang="nl-BE" sz="2400" dirty="0">
                <a:sym typeface="Wingdings" pitchFamily="2" charset="2"/>
              </a:rPr>
              <a:t> </a:t>
            </a:r>
            <a:r>
              <a:rPr lang="nl-BE" sz="2400" dirty="0" err="1">
                <a:sym typeface="Wingdings" pitchFamily="2" charset="2"/>
              </a:rPr>
              <a:t>on</a:t>
            </a:r>
            <a:r>
              <a:rPr lang="nl-BE" sz="2400" dirty="0">
                <a:sym typeface="Wingdings" pitchFamily="2" charset="2"/>
              </a:rPr>
              <a:t> </a:t>
            </a:r>
            <a:r>
              <a:rPr lang="nl-BE" sz="2400" dirty="0" err="1">
                <a:sym typeface="Wingdings" pitchFamily="2" charset="2"/>
              </a:rPr>
              <a:t>manual</a:t>
            </a:r>
            <a:r>
              <a:rPr lang="nl-BE" sz="2400" dirty="0">
                <a:sym typeface="Wingdings" pitchFamily="2" charset="2"/>
              </a:rPr>
              <a:t> search </a:t>
            </a:r>
            <a:r>
              <a:rPr lang="nl-BE" sz="2400" dirty="0" err="1">
                <a:sym typeface="Wingdings" pitchFamily="2" charset="2"/>
              </a:rPr>
              <a:t>paradigm</a:t>
            </a:r>
            <a:r>
              <a:rPr lang="nl-BE" sz="2400" dirty="0">
                <a:sym typeface="Wingdings" pitchFamily="2" charset="2"/>
              </a:rPr>
              <a:t> </a:t>
            </a:r>
            <a:r>
              <a:rPr lang="nl-BE" sz="2400" dirty="0" err="1">
                <a:sym typeface="Wingdings" pitchFamily="2" charset="2"/>
              </a:rPr>
              <a:t>according</a:t>
            </a:r>
            <a:r>
              <a:rPr lang="nl-BE" sz="2400" dirty="0">
                <a:sym typeface="Wingdings" pitchFamily="2" charset="2"/>
              </a:rPr>
              <a:t> to </a:t>
            </a:r>
            <a:r>
              <a:rPr lang="nl-BE" sz="2400" dirty="0" smtClean="0">
                <a:sym typeface="Wingdings" pitchFamily="2" charset="2"/>
              </a:rPr>
              <a:t> </a:t>
            </a:r>
            <a:r>
              <a:rPr lang="nl-BE" sz="2400" dirty="0" err="1" smtClean="0"/>
              <a:t>Feigenson</a:t>
            </a:r>
            <a:r>
              <a:rPr lang="nl-BE" sz="2400" dirty="0" smtClean="0"/>
              <a:t> </a:t>
            </a:r>
            <a:r>
              <a:rPr lang="nl-BE" sz="2400" dirty="0"/>
              <a:t>&amp; </a:t>
            </a:r>
            <a:r>
              <a:rPr lang="nl-BE" sz="2400" dirty="0" smtClean="0"/>
              <a:t>Carey (2003</a:t>
            </a:r>
            <a:r>
              <a:rPr lang="nl-BE" sz="2400" dirty="0"/>
              <a:t>)</a:t>
            </a:r>
          </a:p>
          <a:p>
            <a:pPr marL="350838" lvl="2" indent="373063" defTabSz="628650" eaLnBrk="0" hangingPunct="0">
              <a:lnSpc>
                <a:spcPct val="90000"/>
              </a:lnSpc>
              <a:buFont typeface="Wingdings" pitchFamily="2" charset="2"/>
              <a:buChar char="ü"/>
            </a:pPr>
            <a:r>
              <a:rPr lang="nl-BE" sz="2400" dirty="0">
                <a:sym typeface="Wingdings" pitchFamily="2" charset="2"/>
              </a:rPr>
              <a:t>Stimuli </a:t>
            </a:r>
            <a:r>
              <a:rPr lang="nl-BE" sz="2400" dirty="0" err="1">
                <a:sym typeface="Wingdings" pitchFamily="2" charset="2"/>
              </a:rPr>
              <a:t>were</a:t>
            </a:r>
            <a:r>
              <a:rPr lang="nl-BE" sz="2400" dirty="0">
                <a:sym typeface="Wingdings" pitchFamily="2" charset="2"/>
              </a:rPr>
              <a:t> </a:t>
            </a:r>
            <a:r>
              <a:rPr lang="nl-BE" sz="2400" dirty="0" err="1">
                <a:sym typeface="Wingdings" pitchFamily="2" charset="2"/>
              </a:rPr>
              <a:t>green-coloured</a:t>
            </a:r>
            <a:r>
              <a:rPr lang="nl-BE" sz="2400" dirty="0">
                <a:sym typeface="Wingdings" pitchFamily="2" charset="2"/>
              </a:rPr>
              <a:t> </a:t>
            </a:r>
            <a:r>
              <a:rPr lang="nl-BE" sz="2400" dirty="0" err="1">
                <a:sym typeface="Wingdings" pitchFamily="2" charset="2"/>
              </a:rPr>
              <a:t>balls</a:t>
            </a:r>
            <a:r>
              <a:rPr lang="nl-BE" sz="2400" dirty="0">
                <a:sym typeface="Wingdings" pitchFamily="2" charset="2"/>
              </a:rPr>
              <a:t> </a:t>
            </a:r>
            <a:endParaRPr lang="nl-BE" sz="2400" dirty="0"/>
          </a:p>
        </p:txBody>
      </p:sp>
      <p:sp>
        <p:nvSpPr>
          <p:cNvPr id="17411" name="Rectangle 2"/>
          <p:cNvSpPr txBox="1">
            <a:spLocks noChangeArrowheads="1"/>
          </p:cNvSpPr>
          <p:nvPr/>
        </p:nvSpPr>
        <p:spPr bwMode="auto">
          <a:xfrm>
            <a:off x="1460500" y="673100"/>
            <a:ext cx="7327900" cy="711200"/>
          </a:xfrm>
          <a:prstGeom prst="rect">
            <a:avLst/>
          </a:prstGeom>
          <a:solidFill>
            <a:srgbClr val="10416A"/>
          </a:solidFill>
          <a:ln w="9525">
            <a:noFill/>
            <a:miter lim="800000"/>
            <a:headEnd/>
            <a:tailEnd/>
          </a:ln>
        </p:spPr>
        <p:txBody>
          <a:bodyPr anchor="ctr"/>
          <a:lstStyle/>
          <a:p>
            <a:pPr algn="ctr">
              <a:spcAft>
                <a:spcPts val="1200"/>
              </a:spcAft>
            </a:pPr>
            <a:r>
              <a:rPr lang="nl-BE" sz="2500" b="1" dirty="0" smtClean="0">
                <a:solidFill>
                  <a:schemeClr val="bg1"/>
                </a:solidFill>
              </a:rPr>
              <a:t>				METHOD</a:t>
            </a:r>
            <a:r>
              <a:rPr lang="nl-BE" sz="2500" b="1" dirty="0">
                <a:solidFill>
                  <a:schemeClr val="bg1"/>
                </a:solidFill>
              </a:rPr>
              <a:t>: Procedure    </a:t>
            </a:r>
            <a:endParaRPr lang="nl-NL" sz="1800" dirty="0">
              <a:solidFill>
                <a:srgbClr val="9C8764"/>
              </a:solidFill>
              <a:latin typeface="Vrinda" pitchFamily="2" charset="0"/>
            </a:endParaRPr>
          </a:p>
        </p:txBody>
      </p:sp>
      <p:graphicFrame>
        <p:nvGraphicFramePr>
          <p:cNvPr id="21" name="Diagram 20"/>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5780" name="AutoShape 4" descr="data:image/jpg;base64,/9j/4AAQSkZJRgABAQAAAQABAAD/2wCEAAkGBhQRERQUEhQWFRQVFBQUFRcWFRQUFRcWFBQVFRQUFBQXHCYeFxwjGRQUHy8gIycpLCwsFR4xNTAqNSYrLCkBCQoKDgwOGg8PGikkHyQtKSksLCksKSkpLCksLCkpLCksKSwsKSwpKSwsKSwpLCksKSwpKSwsKSksLCwsKSksKf/AABEIAKwAyAMBIgACEQEDEQH/xAAbAAACAwEBAQAAAAAAAAAAAAAEBQIDBgEAB//EADgQAAEDAwIEAwcDAwQDAQAAAAEAAgMEESEFMRJBUWEGInETMoGRobHRQlLBFCPwFXLh8RZiggf/xAAaAQADAQEBAQAAAAAAAAAAAAACAwQBBQAG/8QAJhEAAwACAgEEAgMBAQAAAAAAAAECAxESITEEIkFRE3EUYYGRBf/aAAwDAQACEQMRAD8A1eu68+aRwDiIwSGtBIBAxc9b7pM5ym9VOXzl26e2fV44mJ1KKnuQ0pV7whpChG/BY3HDvsm1A/CVEbI6hfZV4znZO0aWlKPY6yUQSgAI+CS6slnOpBzHq9r0sDzc2F8+iOp47ZccoYt09IGloG1fSXTAWfw2vjkfVF0tBwMa39oAv1RDXKYKNemx83eu2A8lcePwea2ysCiFJpVWhTEfiugllYPZ2IHvNxc9CCsY7TJgQCxwuenNfUA7CrlaCuZ6n/zpz3z5NMswesrFPHQs8PaR7CMX985ce/RNTIqi+y4ZB6K+JnHKleET3TunTLvaKBcqxKFEvRbA0dcVWVB8iiJEDoPRXOUI829ERKd1RJslUNkv07U3McLm7SQCDc27jovIG2y8tnI56PVjmntmak3VL1Y85Vb3LjH0SKXocjIVz3Idzl4J+C8OH2VjJuEXQ8TrrksRc5o+KpTOfSG9E9zzflyCdQ1LtmgfPH/JQWmULrDl8jbundPRsYLm5wck56qiJbIclI7C153PyRDRhVs1CIG1xfBHcHOFdBUsffhcDb/LqiZX2IbZJryr45VS3Oyrc6yPtA+Ri1ysYEFFJdGwuwmp7FUtEnIWWRFOQz15npIlxsqpCrAVTPUtba53IHa+fwUDQaOcFwqSCNigqrxbTx8V5G+XG9zf0Geypg8VwyO4Wm/p05k/tHc78kp8fsYlX0MS+4VDqmyNY5rhyyLoap08G+fuhcvyjU14ZFk4cvPCAdEWEW2R7HXCFPfkNrXgpY3PyXVIYK8tMMk/dVPVhO6qkXJPoUDyOQ8hV7wif9Ckc24t6LVLfg2rmV2wKjOEzoqe7wgKOLzWI55Wh06myCqonZzc1JD2lgDW/BZnxF4hfFdjBxA872LTyId17LWSWDM4WVq6a7yWjy9HXLSf3EWVlLWkiCHvswlcXBwY9znSu83CSWxsDjcX4ckk5sCuafWD2pjZUObK0EkgcLcbgO/VnqnOtaLM6rE0Mbntc1gdYA2LcX7hNfD2iPjc+9GAZXAyPcDcNsb2AOc8ts5VUTCXwIt22F+CdVqHxv4v7gikIf8Aus4cfE08+4WuMocA4ZCr8PUUNHCWMa67nOe7y/qcdh2Gw9FzT4nmSUFjmsNnMJtub8QA5DF/ivUp+DJb+QinkTKApC+XhdYFMaadBL+D1oYyOsgpZFOWfCEc+6KmDKPVU/AwnovnHijU5HSsiJ85HH/6sbchuP1O7m4C+g67A/2P9tvE67cC21xxHPZY3xpoz3Pjnga4uaz2bmgG/DuCCtSTrsPb49GNp6yH25jbLKJGk5zwcQGR/gTHw9p/9ZM+EuLHBvtGuZZnEAQCHWG+RlMdFlETncdIfO17nvEZD3EgBrQXeVucEm+Dsn3gbw+ylL55nt9q8cIaDcMYDfhuNz1TamGu9C07l77AdOldRycEj83wDxFx/wDr9S29DXNlbduceiU+IRHOABc5GR9wSiNDjDRYcQIwbm4dbndRKXNaXgob5TtrsLqacKqNlsJlJGh3RIqjsFV0BTfheVkrfuvJTGoxbnKtyk5QJXKPoTtOPMOe6ZaVqxZiXLTsenYpQJeEg9CnBp2mMnkchUYf6JPUyn5Bqzh9qS3Y5TnTDayQzR8LwBy/7TygbcBPh9kWVe1DNzC43PwRUNIDuqojYIyOUKydENb+C5lKB0V4iFlQ2fsumpTk0JctlgjHRBahqHDi+bL09QSllQwndLvJ10MiO9sDD7nKaU7ilEOTjqnETMJMsfaLS66peVNwVAk81kbYGguOrNrKTYCSoCnVrCQmJ/YP6CIqNp3AKm/TmftHyXI6hXe3FkxaEPlsDkoGjYBVClA2TAvuqnBC0g1T+StjzzUJFJ4VTygbCSBpd15Qe/K8kN9jkjEPdlR4l1xyoXXJPoymcIzR6wuY5h/T5h6cwg5MoaOoMUgcOW/p0RQ9MzJHOdD/AFRhD2n9zR9E2oX2aEFVlstO143aQb9tlyGawHorV0zkUuU6HjJe6MiKX0LLpxFEqJJa0iTWkqYiREUSuLAE9STuwH+lWf1ipc9xjj5e8f4C0tRJg2WaoscV/euT9UrK9dIbi+2WaXScIsncMAKy51mRj7PiIachzTxW/wB45J3T6k0i4PJZFIZkmvIZUQAYSmqpDuMFW1Op291pcejc/XkgNN8Qvke5stPJFY4LrOafiNl6mmemaS2NdKq7+R+Dy7pi+FJakgEEbg4TmKa4ymQ99MTa+UR9muNRAbdcLEegNlXGuucvSRoeQ2WN6NSJlyoe5dc6yrc5A2GkCSu8w9R915VTvsR6heU7fY9IyBUHBec5Qc5cw+gPOQdS26Jc5VyLwSDNErv7T4ydtvRHUbr2WYjeWvxi+FpqLYKrHWyD1GNTTf2aah/CcxJBp1R9k6hlVuNnJyJ7D2GyhLKqzJhUSSJ+xCns5LIlddRiQ32I5oioq0MJ7/NLrTHymuwimpQBnPcqR05nLHpsq/bWVM2pcNsblY6mV2Epp+BnSwNbhqnPFe/ol0Fdc2+KM/qkaqWhbikyFPQBpuclGzmwwgDXAFFR1AK9PHwjKVeWW09RdGtcCkgk4X2+ITCGVFNfAu4+S6UIKVESyIWV69QUIrkKHL1OR6HO6TQ1IDqz5h6ryqrX5Hw+68pqfZTK6Mm+T/Piq3SKt78qouUOjvJF/GoOequNQc9e0bo6y3G25sLjK0+n/S//AEshMcLQ+FajiYQf0myfifZJ6ufbyH8buF3ZOKaovsl76e7bq3SzmxVi6Zx601sc8dghKiThaSUcxuFTVsBbbsnPaROmZ4VQJyhqjXGRg5HxOEt1xkrHcLSOEi+2fnfKyVfSPkcBI/ntsPSyXOzoTjWuTNBWeNWk2Dx63IHyFz81Gn1oOyJ2dvPb7pVForQMBXO8NMNjZbrY5bXhIZ/+RiM39q0ns8E+iYUfjuN54S4XO3FjPY7FZ2Pw+0clXPoAtsva6Bqd+UfQXavHwg3yeS5FrzW2uLD4Y9RuvnMUU0PuOu0fpOR8OispvFJdIWyROJA3BFh8CpsqzJ7hgfijwz6pNIJGB7c2zfsiaae4Wa8P60CAy2NgeRT2nYRgbJ2PLz0yW44+1hUsyHfIuStVJyU1sFJE3yXVTirC1VTYCFmoW1hyPUfdeVVVVtY5hebDjbf54XlN7d9lHuSWkZiXT5LnyqI02T9q3YDP2D5k/RSBbyYz5JP40WfzK+jA/wCkyHl9VW/TZBy+q+iGY9Gj0a38KEmdw0+rR/C9+NGfzK+j5wdOeeSZ6DSmFxJO5AI5ditM+ijd+i3+12PkUDUaVZrg2/I5t1XktG16h5FxY8geLL0B4XJdQ1JaeFyNvkE8lUq2to5znT0aGmlBC5JFxHGyCp4gee/JMwbBUS3Xklr2vowfiiVok4eY6crhZHUKb+4HG9iCDbrixB+C3HibSCXmQZv7w+Qus86mzwP35dx2U0XbulS/X6Oth41jSA46WVguAXt7bgdx+EbSVYebZvzFjceuMKUdNMB5C4gdr2+KK07V54XOcOAkixu2xNuqdr7GPaXWn/oXBSMwTJHbpxDi73aSCEJXVkV/LYAY3vfuVCTUnukc8xRuc/3vKDftsgpNDc88To2tvn3cDngHb5It/QCh73QJV6o04Z5j9Pmu6Jp/nyPM85PpyHZH0ulAWDBm4zhOdPiZERxC73G55nqkVzbWgqcwvtjt1C0MbYWsLBFUeEHJrMZFuIA9Dg5VMWrN6p20mc5TTXaGk7lQEHJqgOxCkytB2KLaPcWkFk3QNZLb0CsdUW5pDreqhrT2+6TkpJB44dVoQ+Ia7ikawciCfnheSdji59zuXAn5heUW9nb4cEkfVGBTdCrOBWcKfo4jYIWWXWlWyR3QpdYrPBvkhUxcwoRHiBB/b9kaCCqhFwuuPj6IWgk+hB4iicxofGcix/IRml6mJGgHfmP85JhV0QcxzfUfA7FZptGQLjDm4v6I46PU9rs11JUWTT24IWJoNXJJY/yuHyPom8Oo8O6fN6EXj32OKmPiabrO1WntcbOHon9JUhw9VXUUovfoipcltAxThmfjoZGZY646Hf6Lxkdw2exp7kkHF9z8U7DAFIRtP/Iv9EWq+GUfnfyhBBE+/lsPQjHYIyWndLYSSEhvJv8ALuaqq6mKCYt4XbAk8s5wE2pSx4HAQcDb+UnHl5ty2tryg8mStKtf6VQUgaLNFglOp/2nhw6EX6LS2S/VaQOYbp1LoRGR8tsjQaY2WO5sXOFyTvt9ERT+HAN8+v4Wbp9UfRgCRruA+6QL27FFM/8A0RgNrOPwt90E1OvcMqMr3x8Ghl8PtPZCSeHSPdNk20zWGSsa5pGRf07Ji0hycomvBE8uSHpnzjUql8RIc0+u4WW1asLrDqvrWq6UH779eaxPiLwwHWIw8A8LgLXHR35UebFSOp6X1ENrZkaceZvqPuvLzYnRyBrhYgj7rqkOtfej69wZUw1dtnKkrNHzjZUYwhqmmuj7Kt8RXmtmqtCgOINkTHldqYVRFIWmxSfA7yGsbgX9Mnpsls1LwvN9nZHqmkD7/wCcxsuVsHE243GyYvsW/ozNZpoDw7kcH+ES2jcB1CaOpw9q5QPzwO3H1HIpnEDm9C2lnMTu3PqE+hqWuC9NprXDZLpKF0eW5HT8I53H6MdTf7DGnOdkUWho4uSUMrr+o+aKGo3bkHb+FryJGuGZnVY3GUuvYne+3b6Kiia5hDmuIcHAW2OSPyjdUeZXNDRc3Hb5ovT9MDCHSOub8VuQPXuuBjwXkytz9+To/kUxp/8ADQk2CVajXDF9ri6hXayLWbn0SCp85u8/Df5ru3fwiKMfyzZtp45Wi4BVjtBic2xY0jpwhYN+vvh9y5t1Wk8HeMP6niZIAyQHAvfiH7hf7I4ua6aF5IuVuWcf4M9k/jppHRH9uXRnsWk4+CK0bWZvaGKaMNc0X4mkljh1bfK1BYHBKKujzfmOaY8fHuRKzc1qxsCHhLq6hDgbj/OylQVtvK7B5d0ZMLhH1SELcUfMtc0cF4JwQ4ZtyJxdeWnrqO7xfnj44IXlzLw3v2nZj1TUpDR7LEjoV4BNtUpRbj5/RKeHdUXPF6IIrktkgulQap2WGsHljS+Vtk34UFUNvdLpDIZTTyJgw3+P35pSw2ITKB32+yGWFZW1vC63I/dcqaK9iMOGQf4KIqWq2LLQqY7Wie3rspo6i+Dgjl+EWWAoZ8Y3VrXZTF/Yt9+Aaq0trtwl7tFtsSB63+60CjZY4TCnJSM03SCDhxB9ArW6Tf3rn1P4T0tC6AsWNIN5qEo0BnT+VVLozRyT2QpVXTEA2WUkjJum/JmtUoGgFZlp4ZOJhIc044d79k9klMznBxIAvgYv681foVAwXIaL3P0SNbZZD15NH4L8UvqGlsjOFzbAm+HA87clqJIQ5fP6GQsrGhuA4EH4ZC39O64VuJtrTIPUwprc/Itr6e2Ry2RFFWh7c7jdX1bbhKY47G46rX7WAvfPZdWU4eQOpFvmvJvp1KLcZyeV9h6Ly88XLsB5nHSP/9k="/>
          <p:cNvSpPr>
            <a:spLocks noChangeAspect="1" noChangeArrowheads="1"/>
          </p:cNvSpPr>
          <p:nvPr/>
        </p:nvSpPr>
        <p:spPr bwMode="auto">
          <a:xfrm>
            <a:off x="74613" y="-784225"/>
            <a:ext cx="1905000" cy="1638300"/>
          </a:xfrm>
          <a:prstGeom prst="rect">
            <a:avLst/>
          </a:prstGeom>
          <a:noFill/>
        </p:spPr>
        <p:txBody>
          <a:bodyPr vert="horz" wrap="square" lIns="91440" tIns="45720" rIns="91440" bIns="45720" numCol="1" anchor="t" anchorCtr="0" compatLnSpc="1">
            <a:prstTxWarp prst="textNoShape">
              <a:avLst/>
            </a:prstTxWarp>
          </a:bodyPr>
          <a:lstStyle/>
          <a:p>
            <a:endParaRPr lang="nl-BE"/>
          </a:p>
        </p:txBody>
      </p:sp>
      <p:sp>
        <p:nvSpPr>
          <p:cNvPr id="75782" name="AutoShape 6" descr="data:image/jpg;base64,/9j/4AAQSkZJRgABAQAAAQABAAD/2wCEAAkGBhQRERQUEhQWFRQVFBQUFRcWFRQUFRcWFBQVFRQUFBQXHCYeFxwjGRQUHy8gIycpLCwsFR4xNTAqNSYrLCkBCQoKDgwOGg8PGikkHyQtKSksLCksKSkpLCksLCkpLCksKSwsKSwpKSwsKSwpLCksKSwpKSwsKSksLCwsKSksKf/AABEIAKwAyAMBIgACEQEDEQH/xAAbAAACAwEBAQAAAAAAAAAAAAAEBQIDBgEAB//EADgQAAEDAwIEAwcDAwQDAQAAAAEAAgMEESEFMRJBUWEGInETMoGRobHRQlLBFCPwFXLh8RZiggf/xAAaAQADAQEBAQAAAAAAAAAAAAACAwQBBQAG/8QAJhEAAwACAgEEAgMBAQAAAAAAAAECAxESITEEIkFRE3EUYYGRBf/aAAwDAQACEQMRAD8A1eu68+aRwDiIwSGtBIBAxc9b7pM5ym9VOXzl26e2fV44mJ1KKnuQ0pV7whpChG/BY3HDvsm1A/CVEbI6hfZV4znZO0aWlKPY6yUQSgAI+CS6slnOpBzHq9r0sDzc2F8+iOp47ZccoYt09IGloG1fSXTAWfw2vjkfVF0tBwMa39oAv1RDXKYKNemx83eu2A8lcePwea2ysCiFJpVWhTEfiugllYPZ2IHvNxc9CCsY7TJgQCxwuenNfUA7CrlaCuZ6n/zpz3z5NMswesrFPHQs8PaR7CMX985ce/RNTIqi+y4ZB6K+JnHKleET3TunTLvaKBcqxKFEvRbA0dcVWVB8iiJEDoPRXOUI829ERKd1RJslUNkv07U3McLm7SQCDc27jovIG2y8tnI56PVjmntmak3VL1Y85Vb3LjH0SKXocjIVz3Idzl4J+C8OH2VjJuEXQ8TrrksRc5o+KpTOfSG9E9zzflyCdQ1LtmgfPH/JQWmULrDl8jbundPRsYLm5wck56qiJbIclI7C153PyRDRhVs1CIG1xfBHcHOFdBUsffhcDb/LqiZX2IbZJryr45VS3Oyrc6yPtA+Ri1ysYEFFJdGwuwmp7FUtEnIWWRFOQz15npIlxsqpCrAVTPUtba53IHa+fwUDQaOcFwqSCNigqrxbTx8V5G+XG9zf0Geypg8VwyO4Wm/p05k/tHc78kp8fsYlX0MS+4VDqmyNY5rhyyLoap08G+fuhcvyjU14ZFk4cvPCAdEWEW2R7HXCFPfkNrXgpY3PyXVIYK8tMMk/dVPVhO6qkXJPoUDyOQ8hV7wif9Ckc24t6LVLfg2rmV2wKjOEzoqe7wgKOLzWI55Wh06myCqonZzc1JD2lgDW/BZnxF4hfFdjBxA872LTyId17LWSWDM4WVq6a7yWjy9HXLSf3EWVlLWkiCHvswlcXBwY9znSu83CSWxsDjcX4ckk5sCuafWD2pjZUObK0EkgcLcbgO/VnqnOtaLM6rE0Mbntc1gdYA2LcX7hNfD2iPjc+9GAZXAyPcDcNsb2AOc8ts5VUTCXwIt22F+CdVqHxv4v7gikIf8Aus4cfE08+4WuMocA4ZCr8PUUNHCWMa67nOe7y/qcdh2Gw9FzT4nmSUFjmsNnMJtub8QA5DF/ivUp+DJb+QinkTKApC+XhdYFMaadBL+D1oYyOsgpZFOWfCEc+6KmDKPVU/AwnovnHijU5HSsiJ85HH/6sbchuP1O7m4C+g67A/2P9tvE67cC21xxHPZY3xpoz3Pjnga4uaz2bmgG/DuCCtSTrsPb49GNp6yH25jbLKJGk5zwcQGR/gTHw9p/9ZM+EuLHBvtGuZZnEAQCHWG+RlMdFlETncdIfO17nvEZD3EgBrQXeVucEm+Dsn3gbw+ylL55nt9q8cIaDcMYDfhuNz1TamGu9C07l77AdOldRycEj83wDxFx/wDr9S29DXNlbduceiU+IRHOABc5GR9wSiNDjDRYcQIwbm4dbndRKXNaXgob5TtrsLqacKqNlsJlJGh3RIqjsFV0BTfheVkrfuvJTGoxbnKtyk5QJXKPoTtOPMOe6ZaVqxZiXLTsenYpQJeEg9CnBp2mMnkchUYf6JPUyn5Bqzh9qS3Y5TnTDayQzR8LwBy/7TygbcBPh9kWVe1DNzC43PwRUNIDuqojYIyOUKydENb+C5lKB0V4iFlQ2fsumpTk0JctlgjHRBahqHDi+bL09QSllQwndLvJ10MiO9sDD7nKaU7ilEOTjqnETMJMsfaLS66peVNwVAk81kbYGguOrNrKTYCSoCnVrCQmJ/YP6CIqNp3AKm/TmftHyXI6hXe3FkxaEPlsDkoGjYBVClA2TAvuqnBC0g1T+StjzzUJFJ4VTygbCSBpd15Qe/K8kN9jkjEPdlR4l1xyoXXJPoymcIzR6wuY5h/T5h6cwg5MoaOoMUgcOW/p0RQ9MzJHOdD/AFRhD2n9zR9E2oX2aEFVlstO143aQb9tlyGawHorV0zkUuU6HjJe6MiKX0LLpxFEqJJa0iTWkqYiREUSuLAE9STuwH+lWf1ipc9xjj5e8f4C0tRJg2WaoscV/euT9UrK9dIbi+2WaXScIsncMAKy51mRj7PiIachzTxW/wB45J3T6k0i4PJZFIZkmvIZUQAYSmqpDuMFW1Op291pcejc/XkgNN8Qvke5stPJFY4LrOafiNl6mmemaS2NdKq7+R+Dy7pi+FJakgEEbg4TmKa4ymQ99MTa+UR9muNRAbdcLEegNlXGuucvSRoeQ2WN6NSJlyoe5dc6yrc5A2GkCSu8w9R915VTvsR6heU7fY9IyBUHBec5Qc5cw+gPOQdS26Jc5VyLwSDNErv7T4ydtvRHUbr2WYjeWvxi+FpqLYKrHWyD1GNTTf2aah/CcxJBp1R9k6hlVuNnJyJ7D2GyhLKqzJhUSSJ+xCns5LIlddRiQ32I5oioq0MJ7/NLrTHymuwimpQBnPcqR05nLHpsq/bWVM2pcNsblY6mV2Epp+BnSwNbhqnPFe/ol0Fdc2+KM/qkaqWhbikyFPQBpuclGzmwwgDXAFFR1AK9PHwjKVeWW09RdGtcCkgk4X2+ITCGVFNfAu4+S6UIKVESyIWV69QUIrkKHL1OR6HO6TQ1IDqz5h6ryqrX5Hw+68pqfZTK6Mm+T/Piq3SKt78qouUOjvJF/GoOequNQc9e0bo6y3G25sLjK0+n/S//AEshMcLQ+FajiYQf0myfifZJ6ufbyH8buF3ZOKaovsl76e7bq3SzmxVi6Zx601sc8dghKiThaSUcxuFTVsBbbsnPaROmZ4VQJyhqjXGRg5HxOEt1xkrHcLSOEi+2fnfKyVfSPkcBI/ntsPSyXOzoTjWuTNBWeNWk2Dx63IHyFz81Gn1oOyJ2dvPb7pVForQMBXO8NMNjZbrY5bXhIZ/+RiM39q0ns8E+iYUfjuN54S4XO3FjPY7FZ2Pw+0clXPoAtsva6Bqd+UfQXavHwg3yeS5FrzW2uLD4Y9RuvnMUU0PuOu0fpOR8OispvFJdIWyROJA3BFh8CpsqzJ7hgfijwz6pNIJGB7c2zfsiaae4Wa8P60CAy2NgeRT2nYRgbJ2PLz0yW44+1hUsyHfIuStVJyU1sFJE3yXVTirC1VTYCFmoW1hyPUfdeVVVVtY5hebDjbf54XlN7d9lHuSWkZiXT5LnyqI02T9q3YDP2D5k/RSBbyYz5JP40WfzK+jA/wCkyHl9VW/TZBy+q+iGY9Gj0a38KEmdw0+rR/C9+NGfzK+j5wdOeeSZ6DSmFxJO5AI5ditM+ijd+i3+12PkUDUaVZrg2/I5t1XktG16h5FxY8geLL0B4XJdQ1JaeFyNvkE8lUq2to5znT0aGmlBC5JFxHGyCp4gee/JMwbBUS3Xklr2vowfiiVok4eY6crhZHUKb+4HG9iCDbrixB+C3HibSCXmQZv7w+Qus86mzwP35dx2U0XbulS/X6Oth41jSA46WVguAXt7bgdx+EbSVYebZvzFjceuMKUdNMB5C4gdr2+KK07V54XOcOAkixu2xNuqdr7GPaXWn/oXBSMwTJHbpxDi73aSCEJXVkV/LYAY3vfuVCTUnukc8xRuc/3vKDftsgpNDc88To2tvn3cDngHb5It/QCh73QJV6o04Z5j9Pmu6Jp/nyPM85PpyHZH0ulAWDBm4zhOdPiZERxC73G55nqkVzbWgqcwvtjt1C0MbYWsLBFUeEHJrMZFuIA9Dg5VMWrN6p20mc5TTXaGk7lQEHJqgOxCkytB2KLaPcWkFk3QNZLb0CsdUW5pDreqhrT2+6TkpJB44dVoQ+Ia7ikawciCfnheSdji59zuXAn5heUW9nb4cEkfVGBTdCrOBWcKfo4jYIWWXWlWyR3QpdYrPBvkhUxcwoRHiBB/b9kaCCqhFwuuPj6IWgk+hB4iicxofGcix/IRml6mJGgHfmP85JhV0QcxzfUfA7FZptGQLjDm4v6I46PU9rs11JUWTT24IWJoNXJJY/yuHyPom8Oo8O6fN6EXj32OKmPiabrO1WntcbOHon9JUhw9VXUUovfoipcltAxThmfjoZGZY646Hf6Lxkdw2exp7kkHF9z8U7DAFIRtP/Iv9EWq+GUfnfyhBBE+/lsPQjHYIyWndLYSSEhvJv8ALuaqq6mKCYt4XbAk8s5wE2pSx4HAQcDb+UnHl5ty2tryg8mStKtf6VQUgaLNFglOp/2nhw6EX6LS2S/VaQOYbp1LoRGR8tsjQaY2WO5sXOFyTvt9ERT+HAN8+v4Wbp9UfRgCRruA+6QL27FFM/8A0RgNrOPwt90E1OvcMqMr3x8Ghl8PtPZCSeHSPdNk20zWGSsa5pGRf07Ji0hycomvBE8uSHpnzjUql8RIc0+u4WW1asLrDqvrWq6UH779eaxPiLwwHWIw8A8LgLXHR35UebFSOp6X1ENrZkaceZvqPuvLzYnRyBrhYgj7rqkOtfej69wZUw1dtnKkrNHzjZUYwhqmmuj7Kt8RXmtmqtCgOINkTHldqYVRFIWmxSfA7yGsbgX9Mnpsls1LwvN9nZHqmkD7/wCcxsuVsHE243GyYvsW/ozNZpoDw7kcH+ES2jcB1CaOpw9q5QPzwO3H1HIpnEDm9C2lnMTu3PqE+hqWuC9NprXDZLpKF0eW5HT8I53H6MdTf7DGnOdkUWho4uSUMrr+o+aKGo3bkHb+FryJGuGZnVY3GUuvYne+3b6Kiia5hDmuIcHAW2OSPyjdUeZXNDRc3Hb5ovT9MDCHSOub8VuQPXuuBjwXkytz9+To/kUxp/8ADQk2CVajXDF9ri6hXayLWbn0SCp85u8/Df5ru3fwiKMfyzZtp45Wi4BVjtBic2xY0jpwhYN+vvh9y5t1Wk8HeMP6niZIAyQHAvfiH7hf7I4ua6aF5IuVuWcf4M9k/jppHRH9uXRnsWk4+CK0bWZvaGKaMNc0X4mkljh1bfK1BYHBKKujzfmOaY8fHuRKzc1qxsCHhLq6hDgbj/OylQVtvK7B5d0ZMLhH1SELcUfMtc0cF4JwQ4ZtyJxdeWnrqO7xfnj44IXlzLw3v2nZj1TUpDR7LEjoV4BNtUpRbj5/RKeHdUXPF6IIrktkgulQap2WGsHljS+Vtk34UFUNvdLpDIZTTyJgw3+P35pSw2ITKB32+yGWFZW1vC63I/dcqaK9iMOGQf4KIqWq2LLQqY7Wie3rspo6i+Dgjl+EWWAoZ8Y3VrXZTF/Yt9+Aaq0trtwl7tFtsSB63+60CjZY4TCnJSM03SCDhxB9ArW6Tf3rn1P4T0tC6AsWNIN5qEo0BnT+VVLozRyT2QpVXTEA2WUkjJum/JmtUoGgFZlp4ZOJhIc044d79k9klMznBxIAvgYv681foVAwXIaL3P0SNbZZD15NH4L8UvqGlsjOFzbAm+HA87clqJIQ5fP6GQsrGhuA4EH4ZC39O64VuJtrTIPUwprc/Itr6e2Ry2RFFWh7c7jdX1bbhKY47G46rX7WAvfPZdWU4eQOpFvmvJvp1KLcZyeV9h6Ly88XLsB5nHSP/9k="/>
          <p:cNvSpPr>
            <a:spLocks noChangeAspect="1" noChangeArrowheads="1"/>
          </p:cNvSpPr>
          <p:nvPr/>
        </p:nvSpPr>
        <p:spPr bwMode="auto">
          <a:xfrm>
            <a:off x="74613" y="-784225"/>
            <a:ext cx="1905000" cy="1638300"/>
          </a:xfrm>
          <a:prstGeom prst="rect">
            <a:avLst/>
          </a:prstGeom>
          <a:noFill/>
        </p:spPr>
        <p:txBody>
          <a:bodyPr vert="horz" wrap="square" lIns="91440" tIns="45720" rIns="91440" bIns="45720" numCol="1" anchor="t" anchorCtr="0" compatLnSpc="1">
            <a:prstTxWarp prst="textNoShape">
              <a:avLst/>
            </a:prstTxWarp>
          </a:bodyPr>
          <a:lstStyle/>
          <a:p>
            <a:endParaRPr lang="nl-BE"/>
          </a:p>
        </p:txBody>
      </p:sp>
      <p:pic>
        <p:nvPicPr>
          <p:cNvPr id="75786" name="Picture 10" descr="http://t1.gstatic.com/images?q=tbn:ANd9GcS8EIzBayAQrrFLZytvto7aEapyAH6V3n12An2C9-0K5GRdfzGZtQ"/>
          <p:cNvPicPr>
            <a:picLocks noChangeAspect="1" noChangeArrowheads="1"/>
          </p:cNvPicPr>
          <p:nvPr/>
        </p:nvPicPr>
        <p:blipFill>
          <a:blip r:embed="rId9" cstate="print"/>
          <a:srcRect/>
          <a:stretch>
            <a:fillRect/>
          </a:stretch>
        </p:blipFill>
        <p:spPr bwMode="auto">
          <a:xfrm>
            <a:off x="0" y="0"/>
            <a:ext cx="2181225" cy="2095501"/>
          </a:xfrm>
          <a:prstGeom prst="rect">
            <a:avLst/>
          </a:prstGeom>
          <a:noFill/>
        </p:spPr>
      </p:pic>
    </p:spTree>
    <p:custDataLst>
      <p:tags r:id="rId1"/>
    </p:custDataLst>
  </p:cSld>
  <p:clrMapOvr>
    <a:masterClrMapping/>
  </p:clrMapOvr>
  <p:transition advTm="5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3"/>
          <p:cNvSpPr txBox="1">
            <a:spLocks noChangeArrowheads="1"/>
          </p:cNvSpPr>
          <p:nvPr/>
        </p:nvSpPr>
        <p:spPr bwMode="auto">
          <a:xfrm>
            <a:off x="3919538" y="1289050"/>
            <a:ext cx="2400300" cy="3819548"/>
          </a:xfrm>
          <a:prstGeom prst="rect">
            <a:avLst/>
          </a:prstGeom>
          <a:solidFill>
            <a:schemeClr val="bg2">
              <a:lumMod val="20000"/>
              <a:lumOff val="80000"/>
            </a:schemeClr>
          </a:solidFill>
          <a:ln w="9525">
            <a:noFill/>
            <a:miter lim="800000"/>
            <a:headEnd/>
            <a:tailEnd/>
          </a:ln>
        </p:spPr>
        <p:txBody>
          <a:bodyPr anchor="ctr"/>
          <a:lstStyle/>
          <a:p>
            <a:pPr marL="266700" lvl="1" indent="-368300" defTabSz="628650" eaLnBrk="0" hangingPunct="0">
              <a:spcBef>
                <a:spcPct val="20000"/>
              </a:spcBef>
              <a:defRPr/>
            </a:pPr>
            <a:r>
              <a:rPr lang="nl-BE" sz="1400" dirty="0"/>
              <a:t>Box </a:t>
            </a:r>
            <a:r>
              <a:rPr lang="nl-BE" sz="1400" dirty="0" err="1"/>
              <a:t>placed</a:t>
            </a:r>
            <a:r>
              <a:rPr lang="nl-BE" sz="1400" dirty="0"/>
              <a:t> </a:t>
            </a:r>
            <a:r>
              <a:rPr lang="nl-BE" sz="1400" dirty="0" err="1"/>
              <a:t>on</a:t>
            </a:r>
            <a:r>
              <a:rPr lang="nl-BE" sz="1400" dirty="0"/>
              <a:t> </a:t>
            </a:r>
            <a:r>
              <a:rPr lang="nl-BE" sz="1400" dirty="0" err="1"/>
              <a:t>table</a:t>
            </a:r>
            <a:r>
              <a:rPr lang="nl-BE" sz="1400" dirty="0"/>
              <a:t>.</a:t>
            </a:r>
          </a:p>
          <a:p>
            <a:pPr marL="266700" lvl="1" indent="-368300" defTabSz="628650" eaLnBrk="0" hangingPunct="0">
              <a:spcBef>
                <a:spcPct val="20000"/>
              </a:spcBef>
              <a:defRPr/>
            </a:pPr>
            <a:endParaRPr lang="nl-BE" sz="1600" dirty="0"/>
          </a:p>
          <a:p>
            <a:pPr marL="266700" lvl="1" indent="-368300" defTabSz="628650" eaLnBrk="0" hangingPunct="0">
              <a:spcBef>
                <a:spcPct val="20000"/>
              </a:spcBef>
              <a:defRPr/>
            </a:pPr>
            <a:endParaRPr lang="nl-BE" sz="1600" dirty="0"/>
          </a:p>
          <a:p>
            <a:pPr marL="266700" lvl="1" indent="-368300" defTabSz="628650" eaLnBrk="0" hangingPunct="0">
              <a:spcBef>
                <a:spcPct val="20000"/>
              </a:spcBef>
              <a:defRPr/>
            </a:pPr>
            <a:r>
              <a:rPr lang="nl-BE" sz="1400" dirty="0"/>
              <a:t>3 </a:t>
            </a:r>
            <a:r>
              <a:rPr lang="nl-BE" sz="1400" dirty="0" err="1"/>
              <a:t>balls</a:t>
            </a:r>
            <a:r>
              <a:rPr lang="nl-BE" sz="1400" dirty="0"/>
              <a:t> </a:t>
            </a:r>
            <a:r>
              <a:rPr lang="nl-BE" sz="1400" dirty="0" err="1"/>
              <a:t>on</a:t>
            </a:r>
            <a:r>
              <a:rPr lang="nl-BE" sz="1400" dirty="0"/>
              <a:t> box,</a:t>
            </a:r>
            <a:r>
              <a:rPr lang="nl-BE" sz="1400" dirty="0" err="1"/>
              <a:t>then</a:t>
            </a:r>
            <a:r>
              <a:rPr lang="nl-BE" sz="1400" dirty="0"/>
              <a:t> </a:t>
            </a:r>
            <a:r>
              <a:rPr lang="nl-BE" sz="1400" dirty="0" err="1"/>
              <a:t>hided</a:t>
            </a:r>
            <a:r>
              <a:rPr lang="nl-BE" sz="1400" dirty="0"/>
              <a:t>.</a:t>
            </a:r>
          </a:p>
          <a:p>
            <a:pPr marL="266700" lvl="1" indent="-368300" defTabSz="628650" eaLnBrk="0" hangingPunct="0">
              <a:spcBef>
                <a:spcPct val="20000"/>
              </a:spcBef>
              <a:defRPr/>
            </a:pPr>
            <a:endParaRPr lang="nl-BE" sz="1600" dirty="0"/>
          </a:p>
          <a:p>
            <a:pPr marL="266700" lvl="1" indent="-368300" defTabSz="628650" eaLnBrk="0" hangingPunct="0">
              <a:spcBef>
                <a:spcPct val="20000"/>
              </a:spcBef>
              <a:defRPr/>
            </a:pPr>
            <a:endParaRPr lang="nl-BE" sz="1600" dirty="0"/>
          </a:p>
          <a:p>
            <a:pPr marL="266700" lvl="1" indent="-368300" defTabSz="628650" eaLnBrk="0" hangingPunct="0">
              <a:spcBef>
                <a:spcPts val="0"/>
              </a:spcBef>
              <a:defRPr/>
            </a:pPr>
            <a:endParaRPr lang="nl-BE" sz="800" dirty="0"/>
          </a:p>
          <a:p>
            <a:pPr marL="266700" lvl="1" indent="-368300" defTabSz="628650" eaLnBrk="0" hangingPunct="0">
              <a:spcBef>
                <a:spcPts val="0"/>
              </a:spcBef>
              <a:defRPr/>
            </a:pPr>
            <a:r>
              <a:rPr lang="nl-BE" sz="1400" dirty="0"/>
              <a:t>Infant </a:t>
            </a:r>
            <a:r>
              <a:rPr lang="nl-BE" sz="1400" dirty="0" err="1"/>
              <a:t>allowed</a:t>
            </a:r>
            <a:r>
              <a:rPr lang="nl-BE" sz="1400" dirty="0"/>
              <a:t> to </a:t>
            </a:r>
            <a:r>
              <a:rPr lang="nl-BE" sz="1400" dirty="0" err="1"/>
              <a:t>retrieve</a:t>
            </a:r>
            <a:r>
              <a:rPr lang="nl-BE" sz="1400" dirty="0"/>
              <a:t> </a:t>
            </a:r>
          </a:p>
          <a:p>
            <a:pPr marL="266700" lvl="1" indent="-368300" defTabSz="628650" eaLnBrk="0" hangingPunct="0">
              <a:spcBef>
                <a:spcPct val="20000"/>
              </a:spcBef>
              <a:defRPr/>
            </a:pPr>
            <a:r>
              <a:rPr lang="nl-BE" sz="1400" dirty="0"/>
              <a:t>1 </a:t>
            </a:r>
            <a:r>
              <a:rPr lang="nl-BE" sz="1400" dirty="0" err="1"/>
              <a:t>ball</a:t>
            </a:r>
            <a:r>
              <a:rPr lang="nl-BE" sz="1400" dirty="0"/>
              <a:t>. </a:t>
            </a:r>
            <a:r>
              <a:rPr lang="nl-BE" sz="1400" dirty="0" err="1"/>
              <a:t>Other</a:t>
            </a:r>
            <a:r>
              <a:rPr lang="nl-BE" sz="1400" dirty="0"/>
              <a:t> 2 </a:t>
            </a:r>
            <a:r>
              <a:rPr lang="nl-BE" sz="1400" dirty="0" err="1"/>
              <a:t>removed</a:t>
            </a:r>
            <a:r>
              <a:rPr lang="nl-BE" sz="1400" dirty="0"/>
              <a:t>.</a:t>
            </a:r>
          </a:p>
          <a:p>
            <a:pPr marL="266700" lvl="1" indent="-368300" defTabSz="628650" eaLnBrk="0" hangingPunct="0">
              <a:spcBef>
                <a:spcPct val="20000"/>
              </a:spcBef>
              <a:defRPr/>
            </a:pPr>
            <a:endParaRPr lang="nl-BE" sz="1600" dirty="0"/>
          </a:p>
          <a:p>
            <a:pPr marL="266700" lvl="1" indent="-368300" defTabSz="628650" eaLnBrk="0" hangingPunct="0">
              <a:spcBef>
                <a:spcPct val="20000"/>
              </a:spcBef>
              <a:defRPr/>
            </a:pPr>
            <a:endParaRPr lang="nl-BE" sz="1600" dirty="0"/>
          </a:p>
          <a:p>
            <a:pPr marL="266700" lvl="1" indent="-368300" defTabSz="628650" eaLnBrk="0" hangingPunct="0">
              <a:spcBef>
                <a:spcPct val="20000"/>
              </a:spcBef>
              <a:defRPr/>
            </a:pPr>
            <a:endParaRPr lang="nl-BE" sz="1600" dirty="0"/>
          </a:p>
          <a:p>
            <a:pPr marL="266700" lvl="1" indent="-368300" defTabSz="628650" eaLnBrk="0" hangingPunct="0">
              <a:spcBef>
                <a:spcPts val="0"/>
              </a:spcBef>
              <a:defRPr/>
            </a:pPr>
            <a:r>
              <a:rPr lang="nl-BE" sz="1400" b="1" dirty="0"/>
              <a:t>3-object (2remaining) trial</a:t>
            </a:r>
          </a:p>
        </p:txBody>
      </p:sp>
      <p:sp>
        <p:nvSpPr>
          <p:cNvPr id="40" name="Rectangle 3"/>
          <p:cNvSpPr txBox="1">
            <a:spLocks noChangeArrowheads="1"/>
          </p:cNvSpPr>
          <p:nvPr/>
        </p:nvSpPr>
        <p:spPr bwMode="auto">
          <a:xfrm>
            <a:off x="1439863" y="1276350"/>
            <a:ext cx="2400300" cy="3832248"/>
          </a:xfrm>
          <a:prstGeom prst="rect">
            <a:avLst/>
          </a:prstGeom>
          <a:solidFill>
            <a:schemeClr val="bg2">
              <a:lumMod val="20000"/>
              <a:lumOff val="80000"/>
            </a:schemeClr>
          </a:solidFill>
          <a:ln w="9525">
            <a:noFill/>
            <a:miter lim="800000"/>
            <a:headEnd/>
            <a:tailEnd/>
          </a:ln>
        </p:spPr>
        <p:txBody>
          <a:bodyPr anchor="ctr"/>
          <a:lstStyle/>
          <a:p>
            <a:pPr marL="266700" lvl="1" indent="-368300" defTabSz="628650" eaLnBrk="0" hangingPunct="0">
              <a:spcBef>
                <a:spcPct val="20000"/>
              </a:spcBef>
              <a:defRPr/>
            </a:pPr>
            <a:r>
              <a:rPr lang="nl-BE" sz="1400" dirty="0"/>
              <a:t>Box </a:t>
            </a:r>
            <a:r>
              <a:rPr lang="nl-BE" sz="1400" dirty="0" err="1"/>
              <a:t>placed</a:t>
            </a:r>
            <a:r>
              <a:rPr lang="nl-BE" sz="1400" dirty="0"/>
              <a:t> </a:t>
            </a:r>
            <a:r>
              <a:rPr lang="nl-BE" sz="1400" dirty="0" err="1"/>
              <a:t>on</a:t>
            </a:r>
            <a:r>
              <a:rPr lang="nl-BE" sz="1400" dirty="0"/>
              <a:t> </a:t>
            </a:r>
            <a:r>
              <a:rPr lang="nl-BE" sz="1400" dirty="0" err="1"/>
              <a:t>table</a:t>
            </a:r>
            <a:r>
              <a:rPr lang="nl-BE" sz="1400" dirty="0"/>
              <a:t>.</a:t>
            </a:r>
          </a:p>
          <a:p>
            <a:pPr marL="266700" lvl="1" indent="-368300" defTabSz="628650" eaLnBrk="0" hangingPunct="0">
              <a:spcBef>
                <a:spcPct val="20000"/>
              </a:spcBef>
              <a:defRPr/>
            </a:pPr>
            <a:endParaRPr lang="nl-BE" sz="1600" dirty="0"/>
          </a:p>
          <a:p>
            <a:pPr marL="266700" lvl="1" indent="-368300" defTabSz="628650" eaLnBrk="0" hangingPunct="0">
              <a:spcBef>
                <a:spcPct val="20000"/>
              </a:spcBef>
              <a:defRPr/>
            </a:pPr>
            <a:endParaRPr lang="nl-BE" sz="1600" dirty="0"/>
          </a:p>
          <a:p>
            <a:pPr marL="266700" lvl="1" indent="-368300" defTabSz="628650" eaLnBrk="0" hangingPunct="0">
              <a:spcBef>
                <a:spcPts val="600"/>
              </a:spcBef>
              <a:defRPr/>
            </a:pPr>
            <a:r>
              <a:rPr lang="nl-BE" sz="1400" dirty="0"/>
              <a:t>1 </a:t>
            </a:r>
            <a:r>
              <a:rPr lang="nl-BE" sz="1400" dirty="0" err="1"/>
              <a:t>ball</a:t>
            </a:r>
            <a:r>
              <a:rPr lang="nl-BE" sz="1400" dirty="0"/>
              <a:t> </a:t>
            </a:r>
            <a:r>
              <a:rPr lang="nl-BE" sz="1400" dirty="0" err="1"/>
              <a:t>on</a:t>
            </a:r>
            <a:r>
              <a:rPr lang="nl-BE" sz="1400" dirty="0"/>
              <a:t> box, </a:t>
            </a:r>
            <a:r>
              <a:rPr lang="nl-BE" sz="1400" dirty="0" err="1"/>
              <a:t>then</a:t>
            </a:r>
            <a:r>
              <a:rPr lang="nl-BE" sz="1400" dirty="0"/>
              <a:t> </a:t>
            </a:r>
            <a:r>
              <a:rPr lang="nl-BE" sz="1400" dirty="0" err="1"/>
              <a:t>hided</a:t>
            </a:r>
            <a:r>
              <a:rPr lang="nl-BE" sz="1400" dirty="0"/>
              <a:t>.</a:t>
            </a:r>
          </a:p>
          <a:p>
            <a:pPr marL="266700" lvl="1" indent="-368300" defTabSz="628650" eaLnBrk="0" hangingPunct="0">
              <a:spcBef>
                <a:spcPct val="20000"/>
              </a:spcBef>
              <a:defRPr/>
            </a:pPr>
            <a:endParaRPr lang="nl-BE" sz="1600" dirty="0"/>
          </a:p>
          <a:p>
            <a:pPr marL="266700" lvl="1" indent="-368300" defTabSz="628650" eaLnBrk="0" hangingPunct="0">
              <a:spcBef>
                <a:spcPct val="20000"/>
              </a:spcBef>
              <a:defRPr/>
            </a:pPr>
            <a:endParaRPr lang="nl-BE" sz="1600" dirty="0"/>
          </a:p>
          <a:p>
            <a:pPr marL="266700" lvl="1" indent="-368300" defTabSz="628650" eaLnBrk="0" hangingPunct="0">
              <a:spcBef>
                <a:spcPts val="0"/>
              </a:spcBef>
              <a:defRPr/>
            </a:pPr>
            <a:endParaRPr lang="nl-BE" sz="800" dirty="0"/>
          </a:p>
          <a:p>
            <a:pPr marL="266700" lvl="1" indent="-368300" defTabSz="628650" eaLnBrk="0" hangingPunct="0">
              <a:spcBef>
                <a:spcPts val="0"/>
              </a:spcBef>
              <a:defRPr/>
            </a:pPr>
            <a:r>
              <a:rPr lang="nl-BE" sz="1400" dirty="0"/>
              <a:t>Infant </a:t>
            </a:r>
            <a:r>
              <a:rPr lang="nl-BE" sz="1400" dirty="0" err="1"/>
              <a:t>allowed</a:t>
            </a:r>
            <a:r>
              <a:rPr lang="nl-BE" sz="1400" dirty="0"/>
              <a:t> to </a:t>
            </a:r>
            <a:r>
              <a:rPr lang="nl-BE" sz="1400" dirty="0" err="1"/>
              <a:t>retrieve</a:t>
            </a:r>
            <a:r>
              <a:rPr lang="nl-BE" sz="1400" dirty="0"/>
              <a:t> </a:t>
            </a:r>
          </a:p>
          <a:p>
            <a:pPr marL="266700" lvl="1" indent="-368300" defTabSz="628650" eaLnBrk="0" hangingPunct="0">
              <a:spcBef>
                <a:spcPts val="0"/>
              </a:spcBef>
              <a:defRPr/>
            </a:pPr>
            <a:r>
              <a:rPr lang="nl-BE" sz="1400" dirty="0"/>
              <a:t>1 </a:t>
            </a:r>
            <a:r>
              <a:rPr lang="nl-BE" sz="1400" dirty="0" err="1"/>
              <a:t>ball</a:t>
            </a:r>
            <a:r>
              <a:rPr lang="nl-BE" sz="1400" dirty="0"/>
              <a:t>.</a:t>
            </a:r>
          </a:p>
          <a:p>
            <a:pPr marL="266700" lvl="1" indent="-368300" defTabSz="628650" eaLnBrk="0" hangingPunct="0">
              <a:spcBef>
                <a:spcPct val="20000"/>
              </a:spcBef>
              <a:defRPr/>
            </a:pPr>
            <a:endParaRPr lang="nl-BE" sz="1600" dirty="0"/>
          </a:p>
          <a:p>
            <a:pPr marL="266700" lvl="1" indent="-368300" defTabSz="628650" eaLnBrk="0" hangingPunct="0">
              <a:spcBef>
                <a:spcPct val="20000"/>
              </a:spcBef>
              <a:defRPr/>
            </a:pPr>
            <a:endParaRPr lang="nl-BE" sz="1600" dirty="0"/>
          </a:p>
          <a:p>
            <a:pPr marL="266700" lvl="1" indent="-368300" defTabSz="628650" eaLnBrk="0" hangingPunct="0">
              <a:spcBef>
                <a:spcPct val="20000"/>
              </a:spcBef>
              <a:defRPr/>
            </a:pPr>
            <a:endParaRPr lang="nl-BE" sz="1600" dirty="0"/>
          </a:p>
          <a:p>
            <a:pPr marL="266700" lvl="1" indent="-368300" defTabSz="628650" eaLnBrk="0" hangingPunct="0">
              <a:spcBef>
                <a:spcPts val="0"/>
              </a:spcBef>
              <a:defRPr/>
            </a:pPr>
            <a:r>
              <a:rPr lang="nl-BE" sz="1400" b="1" dirty="0"/>
              <a:t>1-object (</a:t>
            </a:r>
            <a:r>
              <a:rPr lang="nl-BE" sz="1400" b="1" dirty="0" err="1"/>
              <a:t>exp.empty</a:t>
            </a:r>
            <a:r>
              <a:rPr lang="nl-BE" sz="1400" b="1" dirty="0"/>
              <a:t>) trial</a:t>
            </a:r>
            <a:endParaRPr lang="nl-BE" sz="1600" b="1" dirty="0"/>
          </a:p>
        </p:txBody>
      </p:sp>
      <p:sp>
        <p:nvSpPr>
          <p:cNvPr id="18437" name="Rectangle 2"/>
          <p:cNvSpPr txBox="1">
            <a:spLocks noChangeArrowheads="1"/>
          </p:cNvSpPr>
          <p:nvPr/>
        </p:nvSpPr>
        <p:spPr bwMode="auto">
          <a:xfrm>
            <a:off x="1439863" y="434934"/>
            <a:ext cx="7327900" cy="696913"/>
          </a:xfrm>
          <a:prstGeom prst="rect">
            <a:avLst/>
          </a:prstGeom>
          <a:solidFill>
            <a:srgbClr val="10416A"/>
          </a:solidFill>
          <a:ln w="9525">
            <a:noFill/>
            <a:miter lim="800000"/>
            <a:headEnd/>
            <a:tailEnd/>
          </a:ln>
        </p:spPr>
        <p:txBody>
          <a:bodyPr anchor="ctr" anchorCtr="1"/>
          <a:lstStyle/>
          <a:p>
            <a:pPr algn="ctr">
              <a:spcAft>
                <a:spcPts val="1200"/>
              </a:spcAft>
            </a:pPr>
            <a:r>
              <a:rPr lang="nl-BE" sz="2500" b="1">
                <a:solidFill>
                  <a:schemeClr val="bg1"/>
                </a:solidFill>
              </a:rPr>
              <a:t>Manual Search Task (procedure)</a:t>
            </a:r>
            <a:endParaRPr lang="nl-NL" sz="1800">
              <a:solidFill>
                <a:srgbClr val="9C8764"/>
              </a:solidFill>
              <a:latin typeface="Vrinda" pitchFamily="2" charset="0"/>
            </a:endParaRPr>
          </a:p>
        </p:txBody>
      </p:sp>
      <p:pic>
        <p:nvPicPr>
          <p:cNvPr id="20495" name="Picture 2"/>
          <p:cNvPicPr>
            <a:picLocks noChangeAspect="1" noChangeArrowheads="1"/>
          </p:cNvPicPr>
          <p:nvPr/>
        </p:nvPicPr>
        <p:blipFill>
          <a:blip r:embed="rId3" cstate="print"/>
          <a:srcRect/>
          <a:stretch>
            <a:fillRect/>
          </a:stretch>
        </p:blipFill>
        <p:spPr bwMode="auto">
          <a:xfrm>
            <a:off x="2120900" y="1838325"/>
            <a:ext cx="1019175" cy="628650"/>
          </a:xfrm>
          <a:prstGeom prst="rect">
            <a:avLst/>
          </a:prstGeom>
          <a:noFill/>
          <a:ln w="9525">
            <a:noFill/>
            <a:miter lim="800000"/>
            <a:headEnd/>
            <a:tailEnd/>
          </a:ln>
        </p:spPr>
      </p:pic>
      <p:pic>
        <p:nvPicPr>
          <p:cNvPr id="20496" name="Picture 3"/>
          <p:cNvPicPr>
            <a:picLocks noChangeAspect="1" noChangeArrowheads="1"/>
          </p:cNvPicPr>
          <p:nvPr/>
        </p:nvPicPr>
        <p:blipFill>
          <a:blip r:embed="rId4" cstate="print"/>
          <a:srcRect/>
          <a:stretch>
            <a:fillRect/>
          </a:stretch>
        </p:blipFill>
        <p:spPr bwMode="auto">
          <a:xfrm>
            <a:off x="2120900" y="2609850"/>
            <a:ext cx="1304925" cy="590550"/>
          </a:xfrm>
          <a:prstGeom prst="rect">
            <a:avLst/>
          </a:prstGeom>
          <a:noFill/>
          <a:ln w="9525">
            <a:noFill/>
            <a:miter lim="800000"/>
            <a:headEnd/>
            <a:tailEnd/>
          </a:ln>
        </p:spPr>
      </p:pic>
      <p:pic>
        <p:nvPicPr>
          <p:cNvPr id="20497" name="Picture 4"/>
          <p:cNvPicPr>
            <a:picLocks noChangeAspect="1" noChangeArrowheads="1"/>
          </p:cNvPicPr>
          <p:nvPr/>
        </p:nvPicPr>
        <p:blipFill>
          <a:blip r:embed="rId5" cstate="print"/>
          <a:srcRect/>
          <a:stretch>
            <a:fillRect/>
          </a:stretch>
        </p:blipFill>
        <p:spPr bwMode="auto">
          <a:xfrm>
            <a:off x="2044700" y="3956050"/>
            <a:ext cx="1381125" cy="704850"/>
          </a:xfrm>
          <a:prstGeom prst="rect">
            <a:avLst/>
          </a:prstGeom>
          <a:noFill/>
          <a:ln w="9525">
            <a:noFill/>
            <a:miter lim="800000"/>
            <a:headEnd/>
            <a:tailEnd/>
          </a:ln>
        </p:spPr>
      </p:pic>
      <p:pic>
        <p:nvPicPr>
          <p:cNvPr id="20498" name="Picture 2"/>
          <p:cNvPicPr>
            <a:picLocks noChangeAspect="1" noChangeArrowheads="1"/>
          </p:cNvPicPr>
          <p:nvPr/>
        </p:nvPicPr>
        <p:blipFill>
          <a:blip r:embed="rId3" cstate="print"/>
          <a:srcRect/>
          <a:stretch>
            <a:fillRect/>
          </a:stretch>
        </p:blipFill>
        <p:spPr bwMode="auto">
          <a:xfrm>
            <a:off x="4579938" y="1838325"/>
            <a:ext cx="1019175" cy="628650"/>
          </a:xfrm>
          <a:prstGeom prst="rect">
            <a:avLst/>
          </a:prstGeom>
          <a:noFill/>
          <a:ln w="9525">
            <a:noFill/>
            <a:miter lim="800000"/>
            <a:headEnd/>
            <a:tailEnd/>
          </a:ln>
        </p:spPr>
      </p:pic>
      <p:pic>
        <p:nvPicPr>
          <p:cNvPr id="20499" name="Picture 5"/>
          <p:cNvPicPr>
            <a:picLocks noChangeAspect="1" noChangeArrowheads="1"/>
          </p:cNvPicPr>
          <p:nvPr/>
        </p:nvPicPr>
        <p:blipFill>
          <a:blip r:embed="rId6" cstate="print"/>
          <a:srcRect/>
          <a:stretch>
            <a:fillRect/>
          </a:stretch>
        </p:blipFill>
        <p:spPr bwMode="auto">
          <a:xfrm>
            <a:off x="4579938" y="2609850"/>
            <a:ext cx="1257300" cy="733425"/>
          </a:xfrm>
          <a:prstGeom prst="rect">
            <a:avLst/>
          </a:prstGeom>
          <a:noFill/>
          <a:ln w="9525">
            <a:noFill/>
            <a:miter lim="800000"/>
            <a:headEnd/>
            <a:tailEnd/>
          </a:ln>
        </p:spPr>
      </p:pic>
      <p:pic>
        <p:nvPicPr>
          <p:cNvPr id="20500" name="Picture 6"/>
          <p:cNvPicPr>
            <a:picLocks noChangeAspect="1" noChangeArrowheads="1"/>
          </p:cNvPicPr>
          <p:nvPr/>
        </p:nvPicPr>
        <p:blipFill>
          <a:blip r:embed="rId7" cstate="print"/>
          <a:srcRect/>
          <a:stretch>
            <a:fillRect/>
          </a:stretch>
        </p:blipFill>
        <p:spPr bwMode="auto">
          <a:xfrm>
            <a:off x="4579938" y="3937000"/>
            <a:ext cx="1333500" cy="723900"/>
          </a:xfrm>
          <a:prstGeom prst="rect">
            <a:avLst/>
          </a:prstGeom>
          <a:noFill/>
          <a:ln w="9525">
            <a:noFill/>
            <a:miter lim="800000"/>
            <a:headEnd/>
            <a:tailEnd/>
          </a:ln>
        </p:spPr>
      </p:pic>
      <p:sp>
        <p:nvSpPr>
          <p:cNvPr id="37" name="Rechthoek 36"/>
          <p:cNvSpPr/>
          <p:nvPr/>
        </p:nvSpPr>
        <p:spPr>
          <a:xfrm>
            <a:off x="2044700" y="5108598"/>
            <a:ext cx="6770688" cy="1064907"/>
          </a:xfrm>
          <a:prstGeom prst="rect">
            <a:avLst/>
          </a:prstGeom>
        </p:spPr>
        <p:txBody>
          <a:bodyPr wrap="square">
            <a:spAutoFit/>
          </a:bodyPr>
          <a:lstStyle/>
          <a:p>
            <a:pPr marL="1588" lvl="1" indent="354013" defTabSz="628650" eaLnBrk="0" hangingPunct="0">
              <a:spcBef>
                <a:spcPct val="20000"/>
              </a:spcBef>
              <a:buFontTx/>
              <a:buChar char="•"/>
            </a:pPr>
            <a:r>
              <a:rPr lang="nl-BE" dirty="0" err="1" smtClean="0"/>
              <a:t>Sequence</a:t>
            </a:r>
            <a:r>
              <a:rPr lang="nl-BE" dirty="0" smtClean="0"/>
              <a:t> of trials: </a:t>
            </a:r>
            <a:r>
              <a:rPr lang="nl-BE" dirty="0" err="1" smtClean="0"/>
              <a:t>repeated</a:t>
            </a:r>
            <a:r>
              <a:rPr lang="nl-BE" dirty="0" smtClean="0"/>
              <a:t> </a:t>
            </a:r>
            <a:r>
              <a:rPr lang="nl-BE" dirty="0" err="1" smtClean="0"/>
              <a:t>once</a:t>
            </a:r>
            <a:r>
              <a:rPr lang="nl-BE" dirty="0" smtClean="0"/>
              <a:t> more </a:t>
            </a:r>
            <a:r>
              <a:rPr lang="nl-BE" dirty="0" smtClean="0"/>
              <a:t>:</a:t>
            </a:r>
            <a:r>
              <a:rPr lang="nl-BE" sz="2000" dirty="0" smtClean="0"/>
              <a:t>1</a:t>
            </a:r>
            <a:r>
              <a:rPr lang="nl-BE" sz="2000" baseline="30000" dirty="0" smtClean="0"/>
              <a:t>st</a:t>
            </a:r>
            <a:r>
              <a:rPr lang="nl-BE" sz="2000" dirty="0" smtClean="0"/>
              <a:t> &amp; 2</a:t>
            </a:r>
            <a:r>
              <a:rPr lang="nl-BE" sz="2000" baseline="30000" dirty="0" smtClean="0"/>
              <a:t>nd</a:t>
            </a:r>
            <a:r>
              <a:rPr lang="nl-BE" sz="2000" dirty="0" smtClean="0"/>
              <a:t> </a:t>
            </a:r>
            <a:r>
              <a:rPr lang="nl-BE" sz="2000" dirty="0" err="1" smtClean="0"/>
              <a:t>round</a:t>
            </a:r>
            <a:endParaRPr lang="nl-BE" sz="2000" dirty="0" smtClean="0"/>
          </a:p>
          <a:p>
            <a:pPr marL="1588" lvl="1" indent="354013" defTabSz="628650" eaLnBrk="0" hangingPunct="0">
              <a:spcBef>
                <a:spcPct val="20000"/>
              </a:spcBef>
              <a:buFontTx/>
              <a:buChar char="•"/>
            </a:pPr>
            <a:r>
              <a:rPr lang="nl-BE" dirty="0" err="1" smtClean="0"/>
              <a:t>After</a:t>
            </a:r>
            <a:r>
              <a:rPr lang="nl-BE" dirty="0" smtClean="0"/>
              <a:t> </a:t>
            </a:r>
            <a:r>
              <a:rPr lang="nl-BE" dirty="0" err="1" smtClean="0"/>
              <a:t>each</a:t>
            </a:r>
            <a:r>
              <a:rPr lang="nl-BE" dirty="0" smtClean="0"/>
              <a:t> trial: </a:t>
            </a:r>
            <a:r>
              <a:rPr lang="nl-BE" dirty="0" err="1" smtClean="0"/>
              <a:t>measurement</a:t>
            </a:r>
            <a:r>
              <a:rPr lang="nl-BE" dirty="0" smtClean="0"/>
              <a:t> </a:t>
            </a:r>
            <a:r>
              <a:rPr lang="nl-BE" dirty="0" err="1" smtClean="0"/>
              <a:t>period</a:t>
            </a:r>
            <a:r>
              <a:rPr lang="nl-BE" dirty="0" smtClean="0"/>
              <a:t> of 10 sec</a:t>
            </a:r>
          </a:p>
          <a:p>
            <a:pPr marL="1588" lvl="1" indent="354013" defTabSz="628650" eaLnBrk="0" hangingPunct="0">
              <a:spcBef>
                <a:spcPct val="20000"/>
              </a:spcBef>
              <a:buFontTx/>
              <a:buChar char="•"/>
            </a:pPr>
            <a:r>
              <a:rPr lang="nl-BE" dirty="0" err="1" smtClean="0"/>
              <a:t>Searching</a:t>
            </a:r>
            <a:r>
              <a:rPr lang="nl-BE" dirty="0" smtClean="0"/>
              <a:t> </a:t>
            </a:r>
            <a:r>
              <a:rPr lang="nl-BE" dirty="0" smtClean="0"/>
              <a:t>time </a:t>
            </a:r>
            <a:r>
              <a:rPr lang="nl-BE" dirty="0" err="1" smtClean="0"/>
              <a:t>coded</a:t>
            </a:r>
            <a:r>
              <a:rPr lang="nl-BE" dirty="0" smtClean="0"/>
              <a:t> </a:t>
            </a:r>
            <a:r>
              <a:rPr lang="nl-BE" dirty="0" err="1" smtClean="0"/>
              <a:t>from</a:t>
            </a:r>
            <a:r>
              <a:rPr lang="nl-BE" dirty="0" smtClean="0"/>
              <a:t> video</a:t>
            </a:r>
            <a:endParaRPr lang="nl-BE" dirty="0"/>
          </a:p>
        </p:txBody>
      </p:sp>
      <p:graphicFrame>
        <p:nvGraphicFramePr>
          <p:cNvPr id="12" name="Diagram 11"/>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3730" name="Picture 2" descr="http://t2.gstatic.com/images?q=tbn:ANd9GcTew3UxSqNriEQnbeQt2SqsKZFwIbq0rJ2hh6Csbni4s6Dme_tQB6ENvi9d"/>
          <p:cNvPicPr>
            <a:picLocks noChangeAspect="1" noChangeArrowheads="1"/>
          </p:cNvPicPr>
          <p:nvPr/>
        </p:nvPicPr>
        <p:blipFill>
          <a:blip r:embed="rId13" cstate="print"/>
          <a:srcRect/>
          <a:stretch>
            <a:fillRect/>
          </a:stretch>
        </p:blipFill>
        <p:spPr bwMode="auto">
          <a:xfrm>
            <a:off x="6709371" y="1423961"/>
            <a:ext cx="2058392" cy="1919313"/>
          </a:xfrm>
          <a:prstGeom prst="rect">
            <a:avLst/>
          </a:prstGeom>
          <a:noFill/>
        </p:spPr>
      </p:pic>
    </p:spTree>
  </p:cSld>
  <p:clrMapOvr>
    <a:masterClrMapping/>
  </p:clrMapOvr>
  <p:transition advTm="4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4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4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50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1504950" y="1739900"/>
            <a:ext cx="7283450" cy="711200"/>
          </a:xfrm>
          <a:prstGeom prst="rect">
            <a:avLst/>
          </a:prstGeom>
          <a:solidFill>
            <a:srgbClr val="10416A"/>
          </a:solidFill>
          <a:ln w="9525">
            <a:noFill/>
            <a:miter lim="800000"/>
            <a:headEnd/>
            <a:tailEnd/>
          </a:ln>
        </p:spPr>
        <p:txBody>
          <a:bodyPr anchor="ctr"/>
          <a:lstStyle/>
          <a:p>
            <a:pPr algn="ctr">
              <a:spcAft>
                <a:spcPts val="1200"/>
              </a:spcAft>
            </a:pPr>
            <a:r>
              <a:rPr lang="nl-BE" sz="2500" b="1">
                <a:solidFill>
                  <a:schemeClr val="bg1"/>
                </a:solidFill>
              </a:rPr>
              <a:t>RESULTS: Group Level</a:t>
            </a:r>
            <a:endParaRPr lang="nl-NL">
              <a:solidFill>
                <a:srgbClr val="9C8764"/>
              </a:solidFill>
              <a:latin typeface="Vrinda" pitchFamily="2" charset="0"/>
            </a:endParaRPr>
          </a:p>
        </p:txBody>
      </p:sp>
      <p:sp>
        <p:nvSpPr>
          <p:cNvPr id="2" name="Rectangle 3"/>
          <p:cNvSpPr txBox="1">
            <a:spLocks noChangeArrowheads="1"/>
          </p:cNvSpPr>
          <p:nvPr/>
        </p:nvSpPr>
        <p:spPr bwMode="auto">
          <a:xfrm>
            <a:off x="1501775" y="2427288"/>
            <a:ext cx="7292975" cy="3535362"/>
          </a:xfrm>
          <a:prstGeom prst="rect">
            <a:avLst/>
          </a:prstGeom>
          <a:solidFill>
            <a:schemeClr val="bg2">
              <a:lumMod val="20000"/>
              <a:lumOff val="80000"/>
            </a:schemeClr>
          </a:solidFill>
          <a:ln w="9525">
            <a:noFill/>
            <a:miter lim="800000"/>
            <a:headEnd/>
            <a:tailEnd/>
          </a:ln>
        </p:spPr>
        <p:txBody>
          <a:bodyPr anchor="ctr"/>
          <a:lstStyle/>
          <a:p>
            <a:pPr marL="1588" lvl="1" indent="354013" defTabSz="628650" eaLnBrk="0" hangingPunct="0">
              <a:spcBef>
                <a:spcPct val="20000"/>
              </a:spcBef>
              <a:defRPr/>
            </a:pPr>
            <a:endParaRPr lang="nl-BE"/>
          </a:p>
        </p:txBody>
      </p:sp>
      <p:sp>
        <p:nvSpPr>
          <p:cNvPr id="20484" name="Tekstvak 43"/>
          <p:cNvSpPr txBox="1">
            <a:spLocks noChangeArrowheads="1"/>
          </p:cNvSpPr>
          <p:nvPr/>
        </p:nvSpPr>
        <p:spPr bwMode="auto">
          <a:xfrm>
            <a:off x="1549400" y="5429250"/>
            <a:ext cx="2533650" cy="461963"/>
          </a:xfrm>
          <a:prstGeom prst="rect">
            <a:avLst/>
          </a:prstGeom>
          <a:noFill/>
          <a:ln w="9525">
            <a:noFill/>
            <a:miter lim="800000"/>
            <a:headEnd/>
            <a:tailEnd/>
          </a:ln>
        </p:spPr>
        <p:txBody>
          <a:bodyPr>
            <a:spAutoFit/>
          </a:bodyPr>
          <a:lstStyle/>
          <a:p>
            <a:pPr algn="ctr"/>
            <a:r>
              <a:rPr lang="nl-BE" sz="1200" b="1"/>
              <a:t>GLM- repeated measures  </a:t>
            </a:r>
          </a:p>
          <a:p>
            <a:pPr algn="ctr"/>
            <a:r>
              <a:rPr lang="nl-BE" sz="1200" b="1"/>
              <a:t>Type: </a:t>
            </a:r>
            <a:r>
              <a:rPr lang="nl-BE" sz="1200" b="1" i="1"/>
              <a:t>F</a:t>
            </a:r>
            <a:r>
              <a:rPr lang="nl-BE" sz="1200" b="1"/>
              <a:t>(2,12) = 4.30, *</a:t>
            </a:r>
            <a:r>
              <a:rPr lang="nl-BE" sz="1200" b="1" i="1"/>
              <a:t>p</a:t>
            </a:r>
            <a:r>
              <a:rPr lang="nl-BE" sz="1200" b="1"/>
              <a:t> &lt; .05</a:t>
            </a:r>
            <a:endParaRPr lang="nl-NL" sz="1200" b="1"/>
          </a:p>
        </p:txBody>
      </p:sp>
      <p:sp>
        <p:nvSpPr>
          <p:cNvPr id="20494" name="Tekstvak 69"/>
          <p:cNvSpPr txBox="1">
            <a:spLocks noChangeArrowheads="1"/>
          </p:cNvSpPr>
          <p:nvPr/>
        </p:nvSpPr>
        <p:spPr bwMode="auto">
          <a:xfrm>
            <a:off x="1593850" y="2628900"/>
            <a:ext cx="2533650" cy="461963"/>
          </a:xfrm>
          <a:prstGeom prst="rect">
            <a:avLst/>
          </a:prstGeom>
          <a:noFill/>
          <a:ln w="9525">
            <a:noFill/>
            <a:miter lim="800000"/>
            <a:headEnd/>
            <a:tailEnd/>
          </a:ln>
        </p:spPr>
        <p:txBody>
          <a:bodyPr>
            <a:spAutoFit/>
          </a:bodyPr>
          <a:lstStyle/>
          <a:p>
            <a:endParaRPr lang="nl-BE"/>
          </a:p>
        </p:txBody>
      </p:sp>
      <p:sp>
        <p:nvSpPr>
          <p:cNvPr id="20496" name="Tekstvak 70"/>
          <p:cNvSpPr txBox="1">
            <a:spLocks noChangeArrowheads="1"/>
          </p:cNvSpPr>
          <p:nvPr/>
        </p:nvSpPr>
        <p:spPr bwMode="auto">
          <a:xfrm>
            <a:off x="1682750" y="2940050"/>
            <a:ext cx="2400300" cy="2246313"/>
          </a:xfrm>
          <a:prstGeom prst="rect">
            <a:avLst/>
          </a:prstGeom>
          <a:noFill/>
          <a:ln w="9525">
            <a:noFill/>
            <a:miter lim="800000"/>
            <a:headEnd/>
            <a:tailEnd/>
          </a:ln>
        </p:spPr>
        <p:txBody>
          <a:bodyPr>
            <a:spAutoFit/>
          </a:bodyPr>
          <a:lstStyle/>
          <a:p>
            <a:r>
              <a:rPr lang="nl-BE" sz="2000"/>
              <a:t>Significant effect </a:t>
            </a:r>
          </a:p>
          <a:p>
            <a:r>
              <a:rPr lang="nl-BE" sz="2000"/>
              <a:t>of trial type: </a:t>
            </a:r>
          </a:p>
          <a:p>
            <a:r>
              <a:rPr lang="nl-BE" sz="2000"/>
              <a:t>longer searching after more remaining trials than expected empty trials</a:t>
            </a:r>
            <a:endParaRPr lang="nl-NL" sz="2000"/>
          </a:p>
        </p:txBody>
      </p:sp>
      <p:graphicFrame>
        <p:nvGraphicFramePr>
          <p:cNvPr id="26" name="Grafiek 25"/>
          <p:cNvGraphicFramePr/>
          <p:nvPr/>
        </p:nvGraphicFramePr>
        <p:xfrm>
          <a:off x="3816350" y="2451100"/>
          <a:ext cx="4933951" cy="350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Diagram 26"/>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1922" name="Picture 2" descr="http://users.telenet.be/davymortier/zz_info_zoeken.bmp"/>
          <p:cNvPicPr>
            <a:picLocks noChangeAspect="1" noChangeArrowheads="1"/>
          </p:cNvPicPr>
          <p:nvPr/>
        </p:nvPicPr>
        <p:blipFill>
          <a:blip r:embed="rId10" cstate="print"/>
          <a:srcRect/>
          <a:stretch>
            <a:fillRect/>
          </a:stretch>
        </p:blipFill>
        <p:spPr bwMode="auto">
          <a:xfrm>
            <a:off x="107504" y="1"/>
            <a:ext cx="1961490" cy="1739900"/>
          </a:xfrm>
          <a:prstGeom prst="rect">
            <a:avLst/>
          </a:prstGeom>
          <a:noFill/>
        </p:spPr>
      </p:pic>
    </p:spTree>
    <p:custDataLst>
      <p:tags r:id="rId1"/>
    </p:custDataLst>
  </p:cSld>
  <p:clrMapOvr>
    <a:masterClrMapping/>
  </p:clrMapOvr>
  <p:transition advTm="5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460500" y="2452688"/>
            <a:ext cx="7324725" cy="3513137"/>
          </a:xfrm>
          <a:prstGeom prst="rect">
            <a:avLst/>
          </a:prstGeom>
          <a:solidFill>
            <a:schemeClr val="bg2">
              <a:lumMod val="20000"/>
              <a:lumOff val="80000"/>
            </a:schemeClr>
          </a:solidFill>
          <a:ln w="9525">
            <a:noFill/>
            <a:miter lim="800000"/>
            <a:headEnd/>
            <a:tailEnd/>
          </a:ln>
        </p:spPr>
        <p:txBody>
          <a:bodyPr anchor="ctr"/>
          <a:lstStyle/>
          <a:p>
            <a:pPr marL="1588" lvl="1" indent="354013" defTabSz="628650" eaLnBrk="0" hangingPunct="0">
              <a:spcBef>
                <a:spcPct val="20000"/>
              </a:spcBef>
              <a:defRPr/>
            </a:pPr>
            <a:endParaRPr lang="nl-BE" sz="1600">
              <a:latin typeface="Arial" pitchFamily="34" charset="0"/>
              <a:cs typeface="Arial" pitchFamily="34" charset="0"/>
            </a:endParaRPr>
          </a:p>
        </p:txBody>
      </p:sp>
      <p:sp>
        <p:nvSpPr>
          <p:cNvPr id="21507" name="Rectangle 2"/>
          <p:cNvSpPr txBox="1">
            <a:spLocks noChangeArrowheads="1"/>
          </p:cNvSpPr>
          <p:nvPr/>
        </p:nvSpPr>
        <p:spPr bwMode="auto">
          <a:xfrm>
            <a:off x="1460500" y="1739900"/>
            <a:ext cx="7327900" cy="711200"/>
          </a:xfrm>
          <a:prstGeom prst="rect">
            <a:avLst/>
          </a:prstGeom>
          <a:solidFill>
            <a:srgbClr val="10416A"/>
          </a:solidFill>
          <a:ln w="9525">
            <a:noFill/>
            <a:miter lim="800000"/>
            <a:headEnd/>
            <a:tailEnd/>
          </a:ln>
        </p:spPr>
        <p:txBody>
          <a:bodyPr anchor="ctr"/>
          <a:lstStyle/>
          <a:p>
            <a:pPr algn="ctr">
              <a:spcAft>
                <a:spcPts val="1200"/>
              </a:spcAft>
            </a:pPr>
            <a:r>
              <a:rPr lang="nl-BE" sz="2500" b="1">
                <a:solidFill>
                  <a:schemeClr val="bg1"/>
                </a:solidFill>
              </a:rPr>
              <a:t>RESULTS: Individual Level   </a:t>
            </a:r>
            <a:endParaRPr lang="nl-NL" sz="2500" b="1">
              <a:solidFill>
                <a:schemeClr val="bg1"/>
              </a:solidFill>
            </a:endParaRPr>
          </a:p>
        </p:txBody>
      </p:sp>
      <p:graphicFrame>
        <p:nvGraphicFramePr>
          <p:cNvPr id="23" name="Grafiek 22"/>
          <p:cNvGraphicFramePr>
            <a:graphicFrameLocks/>
          </p:cNvGraphicFramePr>
          <p:nvPr/>
        </p:nvGraphicFramePr>
        <p:xfrm>
          <a:off x="1949450" y="2495550"/>
          <a:ext cx="6267450" cy="3413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Diagram 21"/>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9874" name="Picture 2" descr="http://www.fractievldgent.be/actueel/images/26.jpg"/>
          <p:cNvPicPr>
            <a:picLocks noChangeAspect="1" noChangeArrowheads="1"/>
          </p:cNvPicPr>
          <p:nvPr/>
        </p:nvPicPr>
        <p:blipFill>
          <a:blip r:embed="rId10" cstate="print"/>
          <a:srcRect/>
          <a:stretch>
            <a:fillRect/>
          </a:stretch>
        </p:blipFill>
        <p:spPr bwMode="auto">
          <a:xfrm>
            <a:off x="0" y="52387"/>
            <a:ext cx="2398713" cy="2398713"/>
          </a:xfrm>
          <a:prstGeom prst="rect">
            <a:avLst/>
          </a:prstGeom>
          <a:noFill/>
        </p:spPr>
      </p:pic>
      <p:pic>
        <p:nvPicPr>
          <p:cNvPr id="24" name="Picture 4" descr="http://www.ueapsychology.net/uploads/images/gallery_images/36.jpg"/>
          <p:cNvPicPr>
            <a:picLocks noChangeAspect="1" noChangeArrowheads="1"/>
          </p:cNvPicPr>
          <p:nvPr/>
        </p:nvPicPr>
        <p:blipFill>
          <a:blip r:embed="rId11" cstate="print"/>
          <a:srcRect/>
          <a:stretch>
            <a:fillRect/>
          </a:stretch>
        </p:blipFill>
        <p:spPr bwMode="auto">
          <a:xfrm>
            <a:off x="2476726" y="1876"/>
            <a:ext cx="1641249" cy="1281086"/>
          </a:xfrm>
          <a:prstGeom prst="rect">
            <a:avLst/>
          </a:prstGeom>
          <a:noFill/>
        </p:spPr>
      </p:pic>
    </p:spTree>
    <p:custDataLst>
      <p:tags r:id="rId1"/>
    </p:custDataLst>
  </p:cSld>
  <p:clrMapOvr>
    <a:masterClrMapping/>
  </p:clrMapOvr>
  <p:transition advTm="5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920700" y="1931967"/>
            <a:ext cx="7864525" cy="3943403"/>
          </a:xfrm>
          <a:prstGeom prst="rect">
            <a:avLst/>
          </a:prstGeom>
          <a:solidFill>
            <a:schemeClr val="bg2">
              <a:lumMod val="20000"/>
              <a:lumOff val="80000"/>
            </a:schemeClr>
          </a:solidFill>
          <a:ln w="9525">
            <a:noFill/>
            <a:miter lim="800000"/>
            <a:headEnd/>
            <a:tailEnd/>
          </a:ln>
        </p:spPr>
        <p:txBody>
          <a:bodyPr anchor="ctr"/>
          <a:lstStyle/>
          <a:p>
            <a:pPr marL="177800" lvl="1" indent="354013" defTabSz="628650" eaLnBrk="0" hangingPunct="0">
              <a:spcBef>
                <a:spcPct val="20000"/>
              </a:spcBef>
            </a:pPr>
            <a:endParaRPr lang="nl-BE" sz="2800" dirty="0" smtClean="0"/>
          </a:p>
          <a:p>
            <a:pPr marL="177800" lvl="1" indent="354013" defTabSz="628650" eaLnBrk="0" hangingPunct="0">
              <a:spcBef>
                <a:spcPct val="20000"/>
              </a:spcBef>
              <a:buFont typeface="Arial" charset="0"/>
              <a:buChar char="•"/>
            </a:pPr>
            <a:endParaRPr lang="nl-BE" sz="2800" dirty="0" smtClean="0"/>
          </a:p>
          <a:p>
            <a:pPr marL="177800" lvl="1" indent="354013" defTabSz="628650" eaLnBrk="0" hangingPunct="0">
              <a:spcBef>
                <a:spcPct val="20000"/>
              </a:spcBef>
              <a:buFont typeface="Arial" charset="0"/>
              <a:buChar char="•"/>
            </a:pPr>
            <a:r>
              <a:rPr lang="nl-BE" sz="2800" dirty="0" smtClean="0"/>
              <a:t>3 </a:t>
            </a:r>
            <a:r>
              <a:rPr lang="nl-BE" sz="2800" dirty="0" err="1" smtClean="0"/>
              <a:t>children</a:t>
            </a:r>
            <a:r>
              <a:rPr lang="nl-BE" sz="2800" dirty="0" smtClean="0"/>
              <a:t> at risk at 24 </a:t>
            </a:r>
            <a:r>
              <a:rPr lang="nl-BE" sz="2800" dirty="0" err="1" smtClean="0"/>
              <a:t>months</a:t>
            </a:r>
            <a:endParaRPr lang="nl-BE" sz="2800" dirty="0" smtClean="0"/>
          </a:p>
          <a:p>
            <a:pPr marL="177800" lvl="1" indent="354013" defTabSz="628650" eaLnBrk="0" hangingPunct="0">
              <a:spcBef>
                <a:spcPct val="20000"/>
              </a:spcBef>
              <a:buFont typeface="Arial" charset="0"/>
              <a:buChar char="•"/>
            </a:pPr>
            <a:endParaRPr lang="nl-BE" sz="2800" dirty="0" smtClean="0"/>
          </a:p>
          <a:p>
            <a:pPr marL="177800" lvl="1" indent="354013" defTabSz="628650" eaLnBrk="0" hangingPunct="0">
              <a:spcBef>
                <a:spcPct val="20000"/>
              </a:spcBef>
              <a:buFont typeface="Arial" charset="0"/>
              <a:buChar char="•"/>
            </a:pPr>
            <a:r>
              <a:rPr lang="nl-BE" sz="2800" b="1" dirty="0" smtClean="0">
                <a:solidFill>
                  <a:srgbClr val="003399"/>
                </a:solidFill>
              </a:rPr>
              <a:t>1 </a:t>
            </a:r>
            <a:r>
              <a:rPr lang="nl-BE" sz="2800" b="1" dirty="0" err="1" smtClean="0">
                <a:solidFill>
                  <a:srgbClr val="003399"/>
                </a:solidFill>
              </a:rPr>
              <a:t>child</a:t>
            </a:r>
            <a:r>
              <a:rPr lang="nl-BE" sz="2800" b="1" dirty="0" smtClean="0">
                <a:solidFill>
                  <a:srgbClr val="003399"/>
                </a:solidFill>
              </a:rPr>
              <a:t> at risk at 8 and 24 </a:t>
            </a:r>
            <a:r>
              <a:rPr lang="nl-BE" sz="2800" b="1" dirty="0" err="1" smtClean="0">
                <a:solidFill>
                  <a:srgbClr val="003399"/>
                </a:solidFill>
              </a:rPr>
              <a:t>months</a:t>
            </a:r>
            <a:endParaRPr lang="nl-BE" sz="2800" b="1" dirty="0" smtClean="0">
              <a:solidFill>
                <a:srgbClr val="003399"/>
              </a:solidFill>
            </a:endParaRPr>
          </a:p>
          <a:p>
            <a:pPr marL="177800" lvl="1" indent="354013" defTabSz="628650" eaLnBrk="0" hangingPunct="0">
              <a:spcBef>
                <a:spcPct val="20000"/>
              </a:spcBef>
              <a:buFont typeface="Arial" charset="0"/>
              <a:buChar char="•"/>
            </a:pPr>
            <a:r>
              <a:rPr lang="nl-BE" sz="2800" dirty="0" smtClean="0"/>
              <a:t>2 </a:t>
            </a:r>
            <a:r>
              <a:rPr lang="nl-BE" sz="2800" dirty="0" err="1" smtClean="0"/>
              <a:t>new</a:t>
            </a:r>
            <a:r>
              <a:rPr lang="nl-BE" sz="2800" dirty="0" smtClean="0"/>
              <a:t> </a:t>
            </a:r>
            <a:r>
              <a:rPr lang="nl-BE" sz="2800" dirty="0" err="1" smtClean="0"/>
              <a:t>children</a:t>
            </a:r>
            <a:r>
              <a:rPr lang="nl-BE" sz="2800" dirty="0" smtClean="0"/>
              <a:t> at risk at 24 </a:t>
            </a:r>
            <a:r>
              <a:rPr lang="nl-BE" sz="2800" dirty="0" err="1" smtClean="0"/>
              <a:t>months</a:t>
            </a:r>
            <a:endParaRPr lang="nl-BE" sz="2800" dirty="0"/>
          </a:p>
        </p:txBody>
      </p:sp>
      <p:sp>
        <p:nvSpPr>
          <p:cNvPr id="22531" name="Rectangle 2"/>
          <p:cNvSpPr txBox="1">
            <a:spLocks noChangeArrowheads="1"/>
          </p:cNvSpPr>
          <p:nvPr/>
        </p:nvSpPr>
        <p:spPr bwMode="auto">
          <a:xfrm>
            <a:off x="920700" y="325396"/>
            <a:ext cx="7867700" cy="1241442"/>
          </a:xfrm>
          <a:prstGeom prst="rect">
            <a:avLst/>
          </a:prstGeom>
          <a:solidFill>
            <a:srgbClr val="10416A"/>
          </a:solidFill>
          <a:ln w="9525">
            <a:noFill/>
            <a:miter lim="800000"/>
            <a:headEnd/>
            <a:tailEnd/>
          </a:ln>
        </p:spPr>
        <p:txBody>
          <a:bodyPr anchor="ctr"/>
          <a:lstStyle/>
          <a:p>
            <a:pPr marL="0" lvl="1" algn="ctr">
              <a:spcAft>
                <a:spcPts val="1200"/>
              </a:spcAft>
            </a:pPr>
            <a:endParaRPr lang="nl-BE" sz="2800" dirty="0" smtClean="0">
              <a:solidFill>
                <a:schemeClr val="bg1"/>
              </a:solidFill>
            </a:endParaRPr>
          </a:p>
          <a:p>
            <a:pPr marL="0" lvl="1" algn="ctr">
              <a:spcAft>
                <a:spcPts val="1200"/>
              </a:spcAft>
            </a:pPr>
            <a:r>
              <a:rPr lang="nl-BE" sz="2800" dirty="0" smtClean="0">
                <a:solidFill>
                  <a:schemeClr val="bg1"/>
                </a:solidFill>
              </a:rPr>
              <a:t>8 m. </a:t>
            </a:r>
            <a:r>
              <a:rPr lang="nl-BE" sz="2800" dirty="0" err="1" smtClean="0">
                <a:solidFill>
                  <a:schemeClr val="bg1"/>
                </a:solidFill>
              </a:rPr>
              <a:t>habituation</a:t>
            </a:r>
            <a:r>
              <a:rPr lang="nl-BE" sz="2800" dirty="0" smtClean="0">
                <a:solidFill>
                  <a:schemeClr val="bg1"/>
                </a:solidFill>
              </a:rPr>
              <a:t> → </a:t>
            </a:r>
            <a:r>
              <a:rPr lang="nl-BE" sz="2800" dirty="0" smtClean="0">
                <a:solidFill>
                  <a:schemeClr val="bg1"/>
                </a:solidFill>
              </a:rPr>
              <a:t>24 </a:t>
            </a:r>
            <a:r>
              <a:rPr lang="nl-BE" sz="2800" dirty="0" smtClean="0">
                <a:solidFill>
                  <a:schemeClr val="bg1"/>
                </a:solidFill>
              </a:rPr>
              <a:t> </a:t>
            </a:r>
            <a:r>
              <a:rPr lang="nl-BE" sz="2800" dirty="0" err="1" smtClean="0">
                <a:solidFill>
                  <a:schemeClr val="bg1"/>
                </a:solidFill>
              </a:rPr>
              <a:t>manual</a:t>
            </a:r>
            <a:r>
              <a:rPr lang="nl-BE" sz="2800" dirty="0" smtClean="0">
                <a:solidFill>
                  <a:schemeClr val="bg1"/>
                </a:solidFill>
              </a:rPr>
              <a:t> search </a:t>
            </a:r>
            <a:r>
              <a:rPr lang="nl-BE" sz="2800" dirty="0" err="1" smtClean="0">
                <a:solidFill>
                  <a:schemeClr val="bg1"/>
                </a:solidFill>
              </a:rPr>
              <a:t>task</a:t>
            </a:r>
            <a:endParaRPr lang="nl-BE" sz="2800" dirty="0" smtClean="0">
              <a:solidFill>
                <a:schemeClr val="bg1"/>
              </a:solidFill>
            </a:endParaRPr>
          </a:p>
          <a:p>
            <a:pPr marL="0" lvl="1" algn="ctr">
              <a:spcAft>
                <a:spcPts val="1200"/>
              </a:spcAft>
            </a:pPr>
            <a:r>
              <a:rPr lang="nl-BE" sz="2800" dirty="0" smtClean="0">
                <a:solidFill>
                  <a:schemeClr val="bg1"/>
                </a:solidFill>
              </a:rPr>
              <a:t>1 vs. 3</a:t>
            </a:r>
            <a:endParaRPr lang="nl-BE" sz="2800" dirty="0" smtClean="0">
              <a:solidFill>
                <a:schemeClr val="bg1"/>
              </a:solidFill>
            </a:endParaRPr>
          </a:p>
          <a:p>
            <a:pPr algn="ctr">
              <a:spcAft>
                <a:spcPts val="1200"/>
              </a:spcAft>
            </a:pPr>
            <a:endParaRPr lang="nl-NL" sz="2500" b="1" dirty="0">
              <a:solidFill>
                <a:schemeClr val="bg1"/>
              </a:solidFill>
            </a:endParaRPr>
          </a:p>
        </p:txBody>
      </p:sp>
      <p:graphicFrame>
        <p:nvGraphicFramePr>
          <p:cNvPr id="21" name="Diagram 20"/>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7828" name="Picture 4" descr="http://lierleeft.files.wordpress.com/2008/10/kleuter-taal.jpg"/>
          <p:cNvPicPr>
            <a:picLocks noChangeAspect="1" noChangeArrowheads="1"/>
          </p:cNvPicPr>
          <p:nvPr/>
        </p:nvPicPr>
        <p:blipFill>
          <a:blip r:embed="rId9" cstate="print"/>
          <a:srcRect/>
          <a:stretch>
            <a:fillRect/>
          </a:stretch>
        </p:blipFill>
        <p:spPr bwMode="auto">
          <a:xfrm>
            <a:off x="6553875" y="1931968"/>
            <a:ext cx="2231349" cy="1825650"/>
          </a:xfrm>
          <a:prstGeom prst="rect">
            <a:avLst/>
          </a:prstGeom>
          <a:noFill/>
        </p:spPr>
      </p:pic>
      <p:pic>
        <p:nvPicPr>
          <p:cNvPr id="77830" name="Picture 6" descr="http://www.ohdeedoh.com/ol-images/nursery/uploads/2007_11_16_newborn%20essentials.jpg"/>
          <p:cNvPicPr>
            <a:picLocks noChangeAspect="1" noChangeArrowheads="1"/>
          </p:cNvPicPr>
          <p:nvPr/>
        </p:nvPicPr>
        <p:blipFill>
          <a:blip r:embed="rId10" cstate="print"/>
          <a:srcRect/>
          <a:stretch>
            <a:fillRect/>
          </a:stretch>
        </p:blipFill>
        <p:spPr bwMode="auto">
          <a:xfrm>
            <a:off x="7096446" y="3757618"/>
            <a:ext cx="1688778" cy="1127076"/>
          </a:xfrm>
          <a:prstGeom prst="rect">
            <a:avLst/>
          </a:prstGeom>
          <a:noFill/>
        </p:spPr>
      </p:pic>
    </p:spTree>
    <p:custDataLst>
      <p:tags r:id="rId1"/>
    </p:custDataLst>
  </p:cSld>
  <p:clrMapOvr>
    <a:masterClrMapping/>
  </p:clrMapOvr>
  <p:transition advTm="5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457326" y="1274733"/>
            <a:ext cx="7327900" cy="4965768"/>
          </a:xfrm>
          <a:prstGeom prst="rect">
            <a:avLst/>
          </a:prstGeom>
          <a:solidFill>
            <a:schemeClr val="bg2">
              <a:lumMod val="20000"/>
              <a:lumOff val="80000"/>
            </a:schemeClr>
          </a:solidFill>
          <a:ln w="9525">
            <a:noFill/>
            <a:miter lim="800000"/>
            <a:headEnd/>
            <a:tailEnd/>
          </a:ln>
        </p:spPr>
        <p:txBody>
          <a:bodyPr anchor="ctr"/>
          <a:lstStyle/>
          <a:p>
            <a:pPr marL="1588" lvl="1" indent="354013" defTabSz="628650" eaLnBrk="0" hangingPunct="0">
              <a:spcBef>
                <a:spcPct val="20000"/>
              </a:spcBef>
              <a:buFont typeface="Arial" charset="0"/>
              <a:buAutoNum type="arabicPeriod"/>
              <a:defRPr/>
            </a:pPr>
            <a:r>
              <a:rPr lang="en-US" sz="2400" b="1" dirty="0"/>
              <a:t>Exploring the individual level:</a:t>
            </a:r>
            <a:endParaRPr lang="en-US" sz="2400" dirty="0"/>
          </a:p>
          <a:p>
            <a:pPr marL="1079500" lvl="2" indent="-457200" defTabSz="628650" eaLnBrk="0" hangingPunct="0">
              <a:spcBef>
                <a:spcPct val="20000"/>
              </a:spcBef>
              <a:buFont typeface="Wingdings" pitchFamily="2" charset="2"/>
              <a:buChar char="à"/>
              <a:defRPr/>
            </a:pPr>
            <a:r>
              <a:rPr lang="en-US" sz="2400" dirty="0" smtClean="0"/>
              <a:t>divide </a:t>
            </a:r>
            <a:r>
              <a:rPr lang="en-US" sz="2400" dirty="0"/>
              <a:t>infants into higher &amp; lower </a:t>
            </a:r>
            <a:r>
              <a:rPr lang="en-US" sz="2400" dirty="0" smtClean="0"/>
              <a:t>performers</a:t>
            </a:r>
          </a:p>
          <a:p>
            <a:pPr marL="1588" lvl="1" indent="354013" defTabSz="628650" eaLnBrk="0" hangingPunct="0">
              <a:spcBef>
                <a:spcPct val="20000"/>
              </a:spcBef>
              <a:buFont typeface="Arial" charset="0"/>
              <a:buAutoNum type="arabicPeriod"/>
              <a:defRPr/>
            </a:pPr>
            <a:r>
              <a:rPr lang="en-US" sz="2400" b="1" dirty="0" smtClean="0"/>
              <a:t>Study 1: </a:t>
            </a:r>
            <a:r>
              <a:rPr lang="en-US" sz="2400" dirty="0" smtClean="0"/>
              <a:t>1 </a:t>
            </a:r>
            <a:r>
              <a:rPr lang="en-US" sz="2400" dirty="0" err="1" smtClean="0"/>
              <a:t>vs</a:t>
            </a:r>
            <a:r>
              <a:rPr lang="en-US" sz="2400" dirty="0" smtClean="0"/>
              <a:t> 3/ 1 </a:t>
            </a:r>
            <a:r>
              <a:rPr lang="en-US" sz="2400" dirty="0" err="1" smtClean="0"/>
              <a:t>vs</a:t>
            </a:r>
            <a:r>
              <a:rPr lang="en-US" sz="2400" dirty="0" smtClean="0"/>
              <a:t> 4 (not 4 </a:t>
            </a:r>
            <a:r>
              <a:rPr lang="en-US" sz="2400" dirty="0" err="1" smtClean="0"/>
              <a:t>vs</a:t>
            </a:r>
            <a:r>
              <a:rPr lang="en-US" sz="2400" dirty="0" smtClean="0"/>
              <a:t> 8) on 8 months</a:t>
            </a:r>
          </a:p>
          <a:p>
            <a:pPr marL="1079500" lvl="2" indent="-457200" defTabSz="628650" eaLnBrk="0" hangingPunct="0">
              <a:spcBef>
                <a:spcPct val="20000"/>
              </a:spcBef>
              <a:buFont typeface="Wingdings" pitchFamily="2" charset="2"/>
              <a:buChar char="à"/>
              <a:defRPr/>
            </a:pPr>
            <a:r>
              <a:rPr lang="en-US" sz="2400" dirty="0" smtClean="0"/>
              <a:t>At-risk: 20 children (</a:t>
            </a:r>
            <a:r>
              <a:rPr lang="en-US" sz="2400" i="1" dirty="0" smtClean="0"/>
              <a:t>n </a:t>
            </a:r>
            <a:r>
              <a:rPr lang="en-US" sz="2400" dirty="0" smtClean="0"/>
              <a:t>= 87)</a:t>
            </a:r>
            <a:endParaRPr lang="en-US" sz="2400" dirty="0" smtClean="0"/>
          </a:p>
          <a:p>
            <a:pPr marL="1079500" lvl="2" indent="-457200" defTabSz="628650" eaLnBrk="0" hangingPunct="0">
              <a:spcBef>
                <a:spcPct val="20000"/>
              </a:spcBef>
              <a:buFont typeface="Wingdings" pitchFamily="2" charset="2"/>
              <a:buChar char="à"/>
              <a:defRPr/>
            </a:pPr>
            <a:r>
              <a:rPr lang="en-US" sz="2400" dirty="0" smtClean="0"/>
              <a:t>Most children problems with 1 vs. 3</a:t>
            </a:r>
            <a:endParaRPr lang="en-US" sz="2400" dirty="0" smtClean="0"/>
          </a:p>
          <a:p>
            <a:pPr marL="1588" lvl="1" indent="354013" defTabSz="628650" eaLnBrk="0" hangingPunct="0">
              <a:spcBef>
                <a:spcPct val="20000"/>
              </a:spcBef>
              <a:buFont typeface="Arial" charset="0"/>
              <a:buAutoNum type="arabicPeriod"/>
              <a:defRPr/>
            </a:pPr>
            <a:r>
              <a:rPr lang="en-US" sz="2400" b="1" dirty="0" smtClean="0"/>
              <a:t>Study 2: </a:t>
            </a:r>
            <a:r>
              <a:rPr lang="en-US" sz="2400" dirty="0" smtClean="0"/>
              <a:t>1 </a:t>
            </a:r>
            <a:r>
              <a:rPr lang="en-US" sz="2400" dirty="0" err="1" smtClean="0"/>
              <a:t>vs</a:t>
            </a:r>
            <a:r>
              <a:rPr lang="en-US" sz="2400" dirty="0" smtClean="0"/>
              <a:t> </a:t>
            </a:r>
            <a:r>
              <a:rPr lang="en-US" sz="2400" dirty="0" smtClean="0"/>
              <a:t>3 on </a:t>
            </a:r>
            <a:r>
              <a:rPr lang="en-US" sz="2400" dirty="0" smtClean="0"/>
              <a:t>8 </a:t>
            </a:r>
            <a:r>
              <a:rPr lang="en-US" sz="2400" dirty="0" smtClean="0"/>
              <a:t>and 24 months</a:t>
            </a:r>
            <a:endParaRPr lang="en-US" sz="2400" dirty="0" smtClean="0"/>
          </a:p>
          <a:p>
            <a:pPr marL="1079500" lvl="2" indent="-457200" defTabSz="628650" eaLnBrk="0" hangingPunct="0">
              <a:spcBef>
                <a:spcPct val="20000"/>
              </a:spcBef>
              <a:buFont typeface="Wingdings" pitchFamily="2" charset="2"/>
              <a:buChar char="à"/>
              <a:defRPr/>
            </a:pPr>
            <a:r>
              <a:rPr lang="en-US" sz="2400" dirty="0" smtClean="0"/>
              <a:t>At-risk: </a:t>
            </a:r>
            <a:r>
              <a:rPr lang="en-US" sz="2400" dirty="0" smtClean="0"/>
              <a:t>3 </a:t>
            </a:r>
            <a:r>
              <a:rPr lang="en-US" sz="2400" dirty="0" smtClean="0"/>
              <a:t>children (</a:t>
            </a:r>
            <a:r>
              <a:rPr lang="en-US" sz="2400" i="1" dirty="0" smtClean="0"/>
              <a:t>n </a:t>
            </a:r>
            <a:r>
              <a:rPr lang="en-US" sz="2400" smtClean="0"/>
              <a:t>= </a:t>
            </a:r>
            <a:r>
              <a:rPr lang="en-US" sz="2400" smtClean="0"/>
              <a:t>15)</a:t>
            </a:r>
            <a:endParaRPr lang="en-US" sz="2400" dirty="0" smtClean="0"/>
          </a:p>
          <a:p>
            <a:pPr marL="1079500" lvl="2" indent="-457200" defTabSz="628650" eaLnBrk="0" hangingPunct="0">
              <a:spcBef>
                <a:spcPct val="20000"/>
              </a:spcBef>
              <a:buFont typeface="Wingdings" pitchFamily="2" charset="2"/>
              <a:buChar char="à"/>
              <a:defRPr/>
            </a:pPr>
            <a:r>
              <a:rPr lang="en-US" sz="2400" dirty="0" smtClean="0"/>
              <a:t>At  child at-risk at both moments: real risk?</a:t>
            </a:r>
            <a:endParaRPr lang="en-US" sz="2400" dirty="0" smtClean="0"/>
          </a:p>
          <a:p>
            <a:pPr marL="1079500" lvl="2" indent="-457200" defTabSz="628650" eaLnBrk="0" hangingPunct="0">
              <a:spcBef>
                <a:spcPct val="20000"/>
              </a:spcBef>
              <a:buFont typeface="Wingdings" pitchFamily="2" charset="2"/>
              <a:buChar char="à"/>
              <a:defRPr/>
            </a:pPr>
            <a:r>
              <a:rPr lang="en-US" sz="2400" dirty="0" smtClean="0"/>
              <a:t>At-risk </a:t>
            </a:r>
            <a:r>
              <a:rPr lang="en-US" sz="2400" dirty="0"/>
              <a:t>at 2</a:t>
            </a:r>
            <a:r>
              <a:rPr lang="en-US" sz="2400" baseline="30000" dirty="0"/>
              <a:t>nd</a:t>
            </a:r>
            <a:r>
              <a:rPr lang="en-US" sz="2400" dirty="0"/>
              <a:t> research moment: stagnation?</a:t>
            </a:r>
          </a:p>
          <a:p>
            <a:pPr marL="355600" indent="-355600" defTabSz="628650" eaLnBrk="0" hangingPunct="0">
              <a:spcBef>
                <a:spcPct val="20000"/>
              </a:spcBef>
              <a:buFont typeface="Arial" charset="0"/>
              <a:buAutoNum type="arabicPeriod" startAt="3"/>
              <a:defRPr/>
            </a:pPr>
            <a:r>
              <a:rPr lang="en-US" sz="2400" b="1" dirty="0" smtClean="0"/>
              <a:t>Further </a:t>
            </a:r>
            <a:r>
              <a:rPr lang="en-US" sz="2400" b="1" dirty="0"/>
              <a:t>longitudinal research: </a:t>
            </a:r>
          </a:p>
          <a:p>
            <a:pPr marL="355600" indent="-355600" defTabSz="628650" eaLnBrk="0" hangingPunct="0">
              <a:spcBef>
                <a:spcPct val="20000"/>
              </a:spcBef>
              <a:defRPr/>
            </a:pPr>
            <a:r>
              <a:rPr lang="en-US" sz="2400" b="1" dirty="0"/>
              <a:t>		</a:t>
            </a:r>
            <a:r>
              <a:rPr lang="en-US" sz="2400" dirty="0">
                <a:sym typeface="Wingdings" pitchFamily="2" charset="2"/>
              </a:rPr>
              <a:t> </a:t>
            </a:r>
            <a:r>
              <a:rPr lang="en-US" sz="2400" dirty="0"/>
              <a:t>number discrimination as screening variable? </a:t>
            </a:r>
          </a:p>
        </p:txBody>
      </p:sp>
      <p:sp>
        <p:nvSpPr>
          <p:cNvPr id="23555" name="Rectangle 2"/>
          <p:cNvSpPr txBox="1">
            <a:spLocks noChangeArrowheads="1"/>
          </p:cNvSpPr>
          <p:nvPr/>
        </p:nvSpPr>
        <p:spPr bwMode="auto">
          <a:xfrm>
            <a:off x="1457325" y="314325"/>
            <a:ext cx="7327900" cy="711200"/>
          </a:xfrm>
          <a:prstGeom prst="rect">
            <a:avLst/>
          </a:prstGeom>
          <a:solidFill>
            <a:srgbClr val="10416A"/>
          </a:solidFill>
          <a:ln w="9525">
            <a:noFill/>
            <a:miter lim="800000"/>
            <a:headEnd/>
            <a:tailEnd/>
          </a:ln>
        </p:spPr>
        <p:txBody>
          <a:bodyPr anchor="ctr"/>
          <a:lstStyle/>
          <a:p>
            <a:pPr algn="ctr">
              <a:spcAft>
                <a:spcPts val="1200"/>
              </a:spcAft>
            </a:pPr>
            <a:r>
              <a:rPr lang="nl-BE" sz="2500" b="1">
                <a:solidFill>
                  <a:schemeClr val="bg1"/>
                </a:solidFill>
              </a:rPr>
              <a:t>General Conclusion</a:t>
            </a:r>
            <a:endParaRPr lang="nl-NL" sz="1800">
              <a:solidFill>
                <a:srgbClr val="9C8764"/>
              </a:solidFill>
              <a:latin typeface="Vrinda" pitchFamily="2" charset="0"/>
            </a:endParaRPr>
          </a:p>
        </p:txBody>
      </p:sp>
      <p:graphicFrame>
        <p:nvGraphicFramePr>
          <p:cNvPr id="23" name="Diagram 22"/>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8610" name="Object 12"/>
          <p:cNvGraphicFramePr>
            <a:graphicFrameLocks noChangeAspect="1"/>
          </p:cNvGraphicFramePr>
          <p:nvPr/>
        </p:nvGraphicFramePr>
        <p:xfrm>
          <a:off x="336493" y="1566837"/>
          <a:ext cx="540577" cy="1643085"/>
        </p:xfrm>
        <a:graphic>
          <a:graphicData uri="http://schemas.openxmlformats.org/presentationml/2006/ole">
            <p:oleObj spid="_x0000_s68610" name="Clip" r:id="rId10" imgW="1295640" imgH="3934080" progId="MS_ClipArt_Gallery.2">
              <p:embed/>
            </p:oleObj>
          </a:graphicData>
        </a:graphic>
      </p:graphicFrame>
      <p:pic>
        <p:nvPicPr>
          <p:cNvPr id="29" name="Afbeelding 4" descr="boy_math_hg_wht.gif"/>
          <p:cNvPicPr>
            <a:picLocks noChangeAspect="1"/>
          </p:cNvPicPr>
          <p:nvPr/>
        </p:nvPicPr>
        <p:blipFill>
          <a:blip r:embed="rId11" cstate="print"/>
          <a:srcRect/>
          <a:stretch>
            <a:fillRect/>
          </a:stretch>
        </p:blipFill>
        <p:spPr bwMode="auto">
          <a:xfrm>
            <a:off x="107504" y="4853007"/>
            <a:ext cx="1387493" cy="1387494"/>
          </a:xfrm>
          <a:prstGeom prst="rect">
            <a:avLst/>
          </a:prstGeom>
          <a:noFill/>
          <a:ln w="9525">
            <a:noFill/>
            <a:miter lim="800000"/>
            <a:headEnd/>
            <a:tailEnd/>
          </a:ln>
        </p:spPr>
      </p:pic>
      <p:pic>
        <p:nvPicPr>
          <p:cNvPr id="30" name="Picture 10" descr="Bekijk de afbeelding op ware grootte">
            <a:hlinkClick r:id="rId12"/>
          </p:cNvPr>
          <p:cNvPicPr>
            <a:picLocks noChangeAspect="1" noChangeArrowheads="1"/>
          </p:cNvPicPr>
          <p:nvPr/>
        </p:nvPicPr>
        <p:blipFill>
          <a:blip r:embed="rId13" cstate="print"/>
          <a:srcRect/>
          <a:stretch>
            <a:fillRect/>
          </a:stretch>
        </p:blipFill>
        <p:spPr bwMode="auto">
          <a:xfrm>
            <a:off x="107504" y="3538539"/>
            <a:ext cx="1247674" cy="1314468"/>
          </a:xfrm>
          <a:prstGeom prst="rect">
            <a:avLst/>
          </a:prstGeom>
          <a:noFill/>
          <a:ln w="9525">
            <a:noFill/>
            <a:miter lim="800000"/>
            <a:headEnd/>
            <a:tailEnd/>
          </a:ln>
        </p:spPr>
      </p:pic>
    </p:spTree>
    <p:custDataLst>
      <p:tags r:id="rId2"/>
    </p:custDataLst>
  </p:cSld>
  <p:clrMapOvr>
    <a:masterClrMapping/>
  </p:clrMapOvr>
  <p:transition advTm="5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3203575" y="1700213"/>
            <a:ext cx="5703888" cy="1011237"/>
          </a:xfrm>
          <a:prstGeom prst="rect">
            <a:avLst/>
          </a:prstGeom>
          <a:solidFill>
            <a:srgbClr val="EAEAEA"/>
          </a:solidFill>
          <a:ln w="9525">
            <a:noFill/>
            <a:miter lim="800000"/>
            <a:headEnd/>
            <a:tailEnd/>
          </a:ln>
        </p:spPr>
        <p:txBody>
          <a:bodyPr anchor="ctr"/>
          <a:lstStyle/>
          <a:p>
            <a:pPr algn="ctr"/>
            <a:r>
              <a:rPr lang="fr-BE" sz="3200" dirty="0" smtClean="0">
                <a:solidFill>
                  <a:schemeClr val="accent2"/>
                </a:solidFill>
                <a:latin typeface="Arial" pitchFamily="34" charset="0"/>
              </a:rPr>
              <a:t>More information</a:t>
            </a:r>
            <a:endParaRPr lang="nl-NL" sz="3200" dirty="0">
              <a:solidFill>
                <a:schemeClr val="accent2"/>
              </a:solidFill>
              <a:latin typeface="Arial" pitchFamily="34" charset="0"/>
            </a:endParaRPr>
          </a:p>
        </p:txBody>
      </p:sp>
      <p:sp>
        <p:nvSpPr>
          <p:cNvPr id="137221" name="Rectangle 5"/>
          <p:cNvSpPr>
            <a:spLocks noGrp="1" noChangeArrowheads="1"/>
          </p:cNvSpPr>
          <p:nvPr>
            <p:ph type="body" idx="1"/>
          </p:nvPr>
        </p:nvSpPr>
        <p:spPr>
          <a:xfrm>
            <a:off x="1476375" y="2852738"/>
            <a:ext cx="7315200" cy="3167062"/>
          </a:xfrm>
        </p:spPr>
        <p:txBody>
          <a:bodyPr/>
          <a:lstStyle/>
          <a:p>
            <a:pPr>
              <a:buNone/>
            </a:pPr>
            <a:endParaRPr lang="fr-BE" dirty="0" smtClean="0"/>
          </a:p>
          <a:p>
            <a:pPr>
              <a:buNone/>
            </a:pPr>
            <a:r>
              <a:rPr lang="fr-BE" b="1" dirty="0" smtClean="0"/>
              <a:t>annelies.ceulemans@ugent.be</a:t>
            </a:r>
            <a:endParaRPr lang="fr-BE" b="1" dirty="0" smtClean="0"/>
          </a:p>
          <a:p>
            <a:pPr>
              <a:buNone/>
            </a:pPr>
            <a:r>
              <a:rPr lang="fr-BE" b="1" dirty="0" smtClean="0"/>
              <a:t>annemie.desoete@ugent.be</a:t>
            </a:r>
          </a:p>
          <a:p>
            <a:pPr>
              <a:buNone/>
            </a:pPr>
            <a:endParaRPr lang="fr-BE" b="1" dirty="0" smtClean="0"/>
          </a:p>
          <a:p>
            <a:pPr>
              <a:buNone/>
            </a:pPr>
            <a:r>
              <a:rPr lang="fr-BE" sz="2000" b="1" dirty="0" smtClean="0"/>
              <a:t>http://</a:t>
            </a:r>
            <a:r>
              <a:rPr lang="fr-BE" sz="2000" b="1" dirty="0" smtClean="0"/>
              <a:t>www.steunpuntwvg.be </a:t>
            </a:r>
          </a:p>
        </p:txBody>
      </p:sp>
      <p:pic>
        <p:nvPicPr>
          <p:cNvPr id="58372" name="Picture 6" descr="MPj04003520000[1]"/>
          <p:cNvPicPr>
            <a:picLocks noChangeAspect="1" noChangeArrowheads="1"/>
          </p:cNvPicPr>
          <p:nvPr/>
        </p:nvPicPr>
        <p:blipFill>
          <a:blip r:embed="rId3" cstate="print"/>
          <a:srcRect/>
          <a:stretch>
            <a:fillRect/>
          </a:stretch>
        </p:blipFill>
        <p:spPr bwMode="auto">
          <a:xfrm>
            <a:off x="1476375" y="1609725"/>
            <a:ext cx="1511300" cy="1006475"/>
          </a:xfrm>
          <a:prstGeom prst="rect">
            <a:avLst/>
          </a:prstGeom>
          <a:noFill/>
          <a:ln w="9525">
            <a:noFill/>
            <a:miter lim="800000"/>
            <a:headEnd/>
            <a:tailEnd/>
          </a:ln>
        </p:spPr>
      </p:pic>
      <p:pic>
        <p:nvPicPr>
          <p:cNvPr id="8" name="Picture 11" descr="logo"/>
          <p:cNvPicPr>
            <a:picLocks noChangeAspect="1" noChangeArrowheads="1"/>
          </p:cNvPicPr>
          <p:nvPr/>
        </p:nvPicPr>
        <p:blipFill>
          <a:blip r:embed="rId4" cstate="print"/>
          <a:srcRect/>
          <a:stretch>
            <a:fillRect/>
          </a:stretch>
        </p:blipFill>
        <p:spPr bwMode="auto">
          <a:xfrm>
            <a:off x="6032520" y="5254650"/>
            <a:ext cx="2036762" cy="1042988"/>
          </a:xfrm>
          <a:prstGeom prst="rect">
            <a:avLst/>
          </a:prstGeom>
          <a:noFill/>
          <a:ln w="9525">
            <a:noFill/>
            <a:miter lim="800000"/>
            <a:headEnd/>
            <a:tailEnd/>
          </a:ln>
        </p:spPr>
      </p:pic>
      <p:pic>
        <p:nvPicPr>
          <p:cNvPr id="13" name="Picture 1" descr="http://www.ugent.be/nl/werken/organisatie/huisstijl/elementen/logo/logofotobalk/fac/engels/lowres/pp.gif"/>
          <p:cNvPicPr>
            <a:picLocks noChangeAspect="1" noChangeArrowheads="1"/>
          </p:cNvPicPr>
          <p:nvPr/>
        </p:nvPicPr>
        <p:blipFill>
          <a:blip r:embed="rId5" cstate="print"/>
          <a:srcRect/>
          <a:stretch>
            <a:fillRect/>
          </a:stretch>
        </p:blipFill>
        <p:spPr bwMode="auto">
          <a:xfrm>
            <a:off x="0" y="0"/>
            <a:ext cx="9144001" cy="99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23" descr="lisette_dyscalculie0"/>
          <p:cNvPicPr>
            <a:picLocks noChangeAspect="1" noChangeArrowheads="1"/>
          </p:cNvPicPr>
          <p:nvPr/>
        </p:nvPicPr>
        <p:blipFill>
          <a:blip r:embed="rId4" cstate="print"/>
          <a:srcRect/>
          <a:stretch>
            <a:fillRect/>
          </a:stretch>
        </p:blipFill>
        <p:spPr bwMode="auto">
          <a:xfrm>
            <a:off x="428625" y="1357313"/>
            <a:ext cx="3452813" cy="4505325"/>
          </a:xfrm>
          <a:prstGeom prst="rect">
            <a:avLst/>
          </a:prstGeom>
          <a:noFill/>
          <a:ln w="9525">
            <a:noFill/>
            <a:miter lim="800000"/>
            <a:headEnd/>
            <a:tailEnd/>
          </a:ln>
        </p:spPr>
      </p:pic>
      <p:sp>
        <p:nvSpPr>
          <p:cNvPr id="1028" name="Tekstvak 3"/>
          <p:cNvSpPr txBox="1">
            <a:spLocks noChangeArrowheads="1"/>
          </p:cNvSpPr>
          <p:nvPr/>
        </p:nvSpPr>
        <p:spPr bwMode="auto">
          <a:xfrm>
            <a:off x="4071938" y="1571625"/>
            <a:ext cx="5072062" cy="4678204"/>
          </a:xfrm>
          <a:prstGeom prst="rect">
            <a:avLst/>
          </a:prstGeom>
          <a:noFill/>
          <a:ln w="9525">
            <a:noFill/>
            <a:miter lim="800000"/>
            <a:headEnd/>
            <a:tailEnd/>
          </a:ln>
        </p:spPr>
        <p:txBody>
          <a:bodyPr>
            <a:spAutoFit/>
          </a:bodyPr>
          <a:lstStyle/>
          <a:p>
            <a:r>
              <a:rPr lang="nl-BE" dirty="0" smtClean="0"/>
              <a:t>CRITERIA</a:t>
            </a:r>
            <a:endParaRPr lang="nl-BE" b="1" dirty="0">
              <a:solidFill>
                <a:srgbClr val="FF0000"/>
              </a:solidFill>
            </a:endParaRPr>
          </a:p>
          <a:p>
            <a:r>
              <a:rPr lang="nl-BE" sz="2000" dirty="0"/>
              <a:t>1. </a:t>
            </a:r>
            <a:r>
              <a:rPr lang="nl-BE" sz="2000" dirty="0" err="1" smtClean="0"/>
              <a:t>Below</a:t>
            </a:r>
            <a:r>
              <a:rPr lang="nl-BE" sz="2000" dirty="0" smtClean="0"/>
              <a:t> average </a:t>
            </a:r>
            <a:r>
              <a:rPr lang="nl-BE" sz="2000" dirty="0" err="1" smtClean="0"/>
              <a:t>mathematics</a:t>
            </a:r>
            <a:r>
              <a:rPr lang="nl-BE" sz="2000" dirty="0" smtClean="0"/>
              <a:t> </a:t>
            </a:r>
            <a:r>
              <a:rPr lang="nl-BE" sz="1800" dirty="0" smtClean="0"/>
              <a:t>(</a:t>
            </a:r>
            <a:r>
              <a:rPr lang="nl-BE" sz="1800" dirty="0"/>
              <a:t>≤ pc 10)</a:t>
            </a:r>
          </a:p>
          <a:p>
            <a:endParaRPr lang="nl-BE" sz="2000" dirty="0"/>
          </a:p>
          <a:p>
            <a:endParaRPr lang="nl-BE" sz="2000" dirty="0"/>
          </a:p>
          <a:p>
            <a:endParaRPr lang="nl-BE" sz="2000" dirty="0"/>
          </a:p>
          <a:p>
            <a:endParaRPr lang="nl-BE" sz="2000" dirty="0"/>
          </a:p>
          <a:p>
            <a:endParaRPr lang="nl-BE" sz="2000" dirty="0"/>
          </a:p>
          <a:p>
            <a:r>
              <a:rPr lang="nl-BE" sz="2000" dirty="0"/>
              <a:t>	</a:t>
            </a:r>
          </a:p>
          <a:p>
            <a:endParaRPr lang="nl-BE" sz="2000" dirty="0"/>
          </a:p>
          <a:p>
            <a:endParaRPr lang="nl-BE" sz="2000" dirty="0"/>
          </a:p>
          <a:p>
            <a:r>
              <a:rPr lang="nl-BE" sz="2000" dirty="0"/>
              <a:t>2. </a:t>
            </a:r>
            <a:r>
              <a:rPr lang="nl-BE" sz="2000" dirty="0" smtClean="0"/>
              <a:t>RTI</a:t>
            </a:r>
            <a:endParaRPr lang="nl-BE" sz="2000" dirty="0"/>
          </a:p>
          <a:p>
            <a:r>
              <a:rPr lang="nl-BE" sz="2000" dirty="0"/>
              <a:t>3. </a:t>
            </a:r>
            <a:r>
              <a:rPr lang="nl-BE" sz="2000" dirty="0" err="1"/>
              <a:t>Exclusion</a:t>
            </a:r>
            <a:r>
              <a:rPr lang="nl-BE" sz="2000" dirty="0"/>
              <a:t> </a:t>
            </a:r>
            <a:r>
              <a:rPr lang="nl-BE" sz="2000" dirty="0" err="1" smtClean="0"/>
              <a:t>criterion</a:t>
            </a:r>
            <a:endParaRPr lang="nl-BE" sz="2000" dirty="0" smtClean="0"/>
          </a:p>
          <a:p>
            <a:endParaRPr lang="nl-BE" sz="2000" dirty="0" smtClean="0"/>
          </a:p>
          <a:p>
            <a:pPr lvl="0"/>
            <a:r>
              <a:rPr lang="nl-NL" sz="2000" b="1" dirty="0" smtClean="0">
                <a:solidFill>
                  <a:schemeClr val="accent2"/>
                </a:solidFill>
              </a:rPr>
              <a:t>		</a:t>
            </a:r>
          </a:p>
          <a:p>
            <a:pPr lvl="0"/>
            <a:r>
              <a:rPr lang="nl-NL" sz="2000" b="1" dirty="0" smtClean="0">
                <a:solidFill>
                  <a:schemeClr val="accent2"/>
                </a:solidFill>
              </a:rPr>
              <a:t>	</a:t>
            </a:r>
            <a:r>
              <a:rPr lang="nl-NL" sz="2000" b="1" dirty="0" smtClean="0">
                <a:solidFill>
                  <a:schemeClr val="accent2"/>
                </a:solidFill>
              </a:rPr>
              <a:t>	Logopedie</a:t>
            </a:r>
            <a:r>
              <a:rPr lang="nl-NL" sz="2000" b="1" dirty="0" smtClean="0">
                <a:solidFill>
                  <a:schemeClr val="accent2"/>
                </a:solidFill>
              </a:rPr>
              <a:t>, 23 (4), </a:t>
            </a:r>
            <a:r>
              <a:rPr lang="nl-NL" sz="2000" b="1" dirty="0" smtClean="0">
                <a:solidFill>
                  <a:schemeClr val="accent2"/>
                </a:solidFill>
              </a:rPr>
              <a:t>4-9</a:t>
            </a:r>
            <a:endParaRPr lang="nl-BE" sz="2000" b="1" dirty="0">
              <a:solidFill>
                <a:schemeClr val="accent2"/>
              </a:solidFill>
            </a:endParaRPr>
          </a:p>
        </p:txBody>
      </p:sp>
      <p:pic>
        <p:nvPicPr>
          <p:cNvPr id="1029" name="Afbeelding 1" descr="pctn normaalverdeeld"/>
          <p:cNvPicPr>
            <a:picLocks noChangeAspect="1" noChangeArrowheads="1"/>
          </p:cNvPicPr>
          <p:nvPr/>
        </p:nvPicPr>
        <p:blipFill>
          <a:blip r:embed="rId5" cstate="print"/>
          <a:srcRect/>
          <a:stretch>
            <a:fillRect/>
          </a:stretch>
        </p:blipFill>
        <p:spPr bwMode="auto">
          <a:xfrm>
            <a:off x="4214813" y="2428875"/>
            <a:ext cx="2355850" cy="1758950"/>
          </a:xfrm>
          <a:prstGeom prst="rect">
            <a:avLst/>
          </a:prstGeom>
          <a:noFill/>
          <a:ln w="9525">
            <a:noFill/>
            <a:miter lim="800000"/>
            <a:headEnd/>
            <a:tailEnd/>
          </a:ln>
        </p:spPr>
      </p:pic>
      <p:graphicFrame>
        <p:nvGraphicFramePr>
          <p:cNvPr id="1026" name="Object 8"/>
          <p:cNvGraphicFramePr>
            <a:graphicFrameLocks noChangeAspect="1"/>
          </p:cNvGraphicFramePr>
          <p:nvPr/>
        </p:nvGraphicFramePr>
        <p:xfrm>
          <a:off x="6929438" y="2428875"/>
          <a:ext cx="1566862" cy="2243138"/>
        </p:xfrm>
        <a:graphic>
          <a:graphicData uri="http://schemas.openxmlformats.org/presentationml/2006/ole">
            <p:oleObj spid="_x0000_s25602" name="Bitmapafbeelding" r:id="rId6" imgW="4342857" imgH="6211167" progId="PBrush">
              <p:embed/>
            </p:oleObj>
          </a:graphicData>
        </a:graphic>
      </p:graphicFrame>
      <p:pic>
        <p:nvPicPr>
          <p:cNvPr id="1031" name="Picture 8" descr="http://www.tbraams.nl/images/boekenwurm1.gif"/>
          <p:cNvPicPr>
            <a:picLocks noChangeAspect="1" noChangeArrowheads="1" noCrop="1"/>
          </p:cNvPicPr>
          <p:nvPr/>
        </p:nvPicPr>
        <p:blipFill>
          <a:blip r:embed="rId7" cstate="print"/>
          <a:srcRect/>
          <a:stretch>
            <a:fillRect/>
          </a:stretch>
        </p:blipFill>
        <p:spPr bwMode="auto">
          <a:xfrm>
            <a:off x="7650163" y="-214313"/>
            <a:ext cx="1493837" cy="1422401"/>
          </a:xfrm>
          <a:prstGeom prst="rect">
            <a:avLst/>
          </a:prstGeom>
          <a:noFill/>
          <a:ln w="9525">
            <a:noFill/>
            <a:miter lim="800000"/>
            <a:headEnd/>
            <a:tailEnd/>
          </a:ln>
        </p:spPr>
      </p:pic>
      <p:graphicFrame>
        <p:nvGraphicFramePr>
          <p:cNvPr id="11" name="Diagram 10"/>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angle 2"/>
          <p:cNvSpPr txBox="1">
            <a:spLocks noChangeArrowheads="1"/>
          </p:cNvSpPr>
          <p:nvPr/>
        </p:nvSpPr>
        <p:spPr bwMode="auto">
          <a:xfrm>
            <a:off x="388692" y="162720"/>
            <a:ext cx="6540746" cy="696912"/>
          </a:xfrm>
          <a:prstGeom prst="rect">
            <a:avLst/>
          </a:prstGeom>
          <a:solidFill>
            <a:srgbClr val="10416A"/>
          </a:solidFill>
          <a:ln w="9525">
            <a:noFill/>
            <a:miter lim="800000"/>
            <a:headEnd/>
            <a:tailEnd/>
          </a:ln>
        </p:spPr>
        <p:txBody>
          <a:bodyPr anchor="ctr" anchorCtr="1"/>
          <a:lstStyle/>
          <a:p>
            <a:pPr algn="ctr">
              <a:spcAft>
                <a:spcPts val="1200"/>
              </a:spcAft>
            </a:pPr>
            <a:r>
              <a:rPr lang="nl-BE" sz="2500" b="1" dirty="0" err="1" smtClean="0">
                <a:solidFill>
                  <a:schemeClr val="bg1"/>
                </a:solidFill>
              </a:rPr>
              <a:t>Problems</a:t>
            </a:r>
            <a:r>
              <a:rPr lang="nl-BE" sz="2500" b="1" dirty="0" smtClean="0">
                <a:solidFill>
                  <a:schemeClr val="bg1"/>
                </a:solidFill>
              </a:rPr>
              <a:t> </a:t>
            </a:r>
            <a:r>
              <a:rPr lang="nl-BE" sz="2500" b="1" dirty="0" err="1" smtClean="0">
                <a:solidFill>
                  <a:schemeClr val="bg1"/>
                </a:solidFill>
              </a:rPr>
              <a:t>with</a:t>
            </a:r>
            <a:r>
              <a:rPr lang="nl-BE" sz="2500" b="1" dirty="0" smtClean="0">
                <a:solidFill>
                  <a:schemeClr val="bg1"/>
                </a:solidFill>
              </a:rPr>
              <a:t> </a:t>
            </a:r>
            <a:r>
              <a:rPr lang="nl-BE" sz="2500" b="1" dirty="0" err="1" smtClean="0">
                <a:solidFill>
                  <a:schemeClr val="bg1"/>
                </a:solidFill>
              </a:rPr>
              <a:t>numbers</a:t>
            </a:r>
            <a:r>
              <a:rPr lang="nl-BE" sz="2500" b="1" dirty="0" smtClean="0">
                <a:solidFill>
                  <a:schemeClr val="bg1"/>
                </a:solidFill>
              </a:rPr>
              <a:t>? </a:t>
            </a:r>
            <a:r>
              <a:rPr lang="nl-BE" sz="2500" b="1" dirty="0" err="1" smtClean="0">
                <a:solidFill>
                  <a:schemeClr val="bg1"/>
                </a:solidFill>
              </a:rPr>
              <a:t>Dyscalculia</a:t>
            </a:r>
            <a:endParaRPr lang="nl-NL" dirty="0">
              <a:solidFill>
                <a:srgbClr val="9C8764"/>
              </a:solidFill>
              <a:latin typeface="Vrinda"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69982" y="0"/>
            <a:ext cx="8563354"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0" i="1" strike="noStrike" kern="0" cap="none" spc="0" normalizeH="0" noProof="0" dirty="0" smtClean="0">
                <a:ln>
                  <a:noFill/>
                </a:ln>
                <a:solidFill>
                  <a:schemeClr val="tx2">
                    <a:lumMod val="85000"/>
                    <a:lumOff val="15000"/>
                  </a:schemeClr>
                </a:solidFill>
                <a:effectLst/>
                <a:uLnTx/>
                <a:uFillTx/>
                <a:latin typeface="+mj-lt"/>
                <a:ea typeface="+mj-ea"/>
                <a:cs typeface="+mj-cs"/>
              </a:rPr>
              <a:t>N</a:t>
            </a:r>
            <a:r>
              <a:rPr kumimoji="0" lang="nl-NL" sz="2000" b="0" i="0" strike="noStrike" kern="0" cap="none" spc="0" normalizeH="0" noProof="0" dirty="0" smtClean="0">
                <a:ln>
                  <a:noFill/>
                </a:ln>
                <a:solidFill>
                  <a:schemeClr val="tx2">
                    <a:lumMod val="85000"/>
                    <a:lumOff val="15000"/>
                  </a:schemeClr>
                </a:solidFill>
                <a:effectLst/>
                <a:uLnTx/>
                <a:uFillTx/>
                <a:latin typeface="+mj-lt"/>
                <a:ea typeface="+mj-ea"/>
                <a:cs typeface="+mj-cs"/>
              </a:rPr>
              <a:t>=410  	</a:t>
            </a:r>
            <a:endParaRPr kumimoji="0" lang="nl-NL" sz="2000" b="1" i="0" strike="noStrike" kern="0" cap="none" spc="0" normalizeH="0" noProof="0" dirty="0" smtClean="0">
              <a:ln>
                <a:noFill/>
              </a:ln>
              <a:solidFill>
                <a:schemeClr val="accent2"/>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0" i="0" strike="noStrike" kern="0" cap="none" spc="0" normalizeH="0" noProof="0" dirty="0" smtClean="0">
                <a:ln>
                  <a:noFill/>
                </a:ln>
                <a:solidFill>
                  <a:schemeClr val="tx2">
                    <a:lumMod val="85000"/>
                    <a:lumOff val="15000"/>
                  </a:schemeClr>
                </a:solidFill>
                <a:effectLst/>
                <a:uLnTx/>
                <a:uFillTx/>
                <a:latin typeface="+mj-lt"/>
                <a:ea typeface="+mj-ea"/>
                <a:cs typeface="+mj-cs"/>
              </a:rPr>
              <a:t>TTR en KRT-R</a:t>
            </a:r>
          </a:p>
        </p:txBody>
      </p:sp>
      <p:pic>
        <p:nvPicPr>
          <p:cNvPr id="1026" name="Picture 2"/>
          <p:cNvPicPr>
            <a:picLocks noChangeAspect="1" noChangeArrowheads="1"/>
          </p:cNvPicPr>
          <p:nvPr/>
        </p:nvPicPr>
        <p:blipFill>
          <a:blip r:embed="rId3" cstate="print"/>
          <a:srcRect/>
          <a:stretch>
            <a:fillRect/>
          </a:stretch>
        </p:blipFill>
        <p:spPr bwMode="auto">
          <a:xfrm>
            <a:off x="40943" y="1860761"/>
            <a:ext cx="4585647" cy="4512743"/>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615487" y="1560818"/>
            <a:ext cx="4392034" cy="449878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4451659" y="6055697"/>
            <a:ext cx="4337499" cy="135873"/>
          </a:xfrm>
          <a:prstGeom prst="rect">
            <a:avLst/>
          </a:prstGeom>
          <a:noFill/>
          <a:ln w="9525">
            <a:noFill/>
            <a:miter lim="800000"/>
            <a:headEnd/>
            <a:tailEnd/>
          </a:ln>
        </p:spPr>
      </p:pic>
      <p:sp>
        <p:nvSpPr>
          <p:cNvPr id="13" name="Ovaal 12"/>
          <p:cNvSpPr/>
          <p:nvPr/>
        </p:nvSpPr>
        <p:spPr bwMode="auto">
          <a:xfrm>
            <a:off x="900752" y="1705970"/>
            <a:ext cx="1228299" cy="1269242"/>
          </a:xfrm>
          <a:prstGeom prst="ellipse">
            <a:avLst/>
          </a:pr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aphicFrame>
        <p:nvGraphicFramePr>
          <p:cNvPr id="9" name="Diagram 8"/>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Picture 1" descr="C:\Documents and Settings\spieters\Mijn documenten\Allerlei\Afbeeldingen rekenen\rekenen_181613b.jpg"/>
          <p:cNvPicPr>
            <a:picLocks noChangeAspect="1" noChangeArrowheads="1"/>
          </p:cNvPicPr>
          <p:nvPr/>
        </p:nvPicPr>
        <p:blipFill>
          <a:blip r:embed="rId11" cstate="print"/>
          <a:srcRect/>
          <a:stretch>
            <a:fillRect/>
          </a:stretch>
        </p:blipFill>
        <p:spPr bwMode="auto">
          <a:xfrm>
            <a:off x="6872319" y="248312"/>
            <a:ext cx="1861017" cy="1312506"/>
          </a:xfrm>
          <a:prstGeom prst="rect">
            <a:avLst/>
          </a:prstGeom>
          <a:noFill/>
          <a:ln w="9525">
            <a:noFill/>
            <a:miter lim="800000"/>
            <a:headEnd/>
            <a:tailEnd/>
          </a:ln>
        </p:spPr>
      </p:pic>
      <p:pic>
        <p:nvPicPr>
          <p:cNvPr id="11" name="Picture 7" descr="MMj02836220000[1]"/>
          <p:cNvPicPr>
            <a:picLocks noChangeAspect="1" noChangeArrowheads="1" noCrop="1"/>
          </p:cNvPicPr>
          <p:nvPr/>
        </p:nvPicPr>
        <p:blipFill>
          <a:blip r:embed="rId12" cstate="print"/>
          <a:srcRect/>
          <a:stretch>
            <a:fillRect/>
          </a:stretch>
        </p:blipFill>
        <p:spPr bwMode="auto">
          <a:xfrm>
            <a:off x="540389" y="1273480"/>
            <a:ext cx="720725" cy="574675"/>
          </a:xfrm>
          <a:prstGeom prst="rect">
            <a:avLst/>
          </a:prstGeom>
          <a:noFill/>
          <a:ln w="9525">
            <a:noFill/>
            <a:miter lim="800000"/>
            <a:headEnd/>
            <a:tailEnd/>
          </a:ln>
        </p:spPr>
      </p:pic>
      <p:sp>
        <p:nvSpPr>
          <p:cNvPr id="12" name="Rectangle 2"/>
          <p:cNvSpPr txBox="1">
            <a:spLocks noChangeArrowheads="1"/>
          </p:cNvSpPr>
          <p:nvPr/>
        </p:nvSpPr>
        <p:spPr bwMode="auto">
          <a:xfrm>
            <a:off x="2201988" y="187526"/>
            <a:ext cx="4378329" cy="1373291"/>
          </a:xfrm>
          <a:prstGeom prst="rect">
            <a:avLst/>
          </a:prstGeom>
          <a:solidFill>
            <a:srgbClr val="10416A"/>
          </a:solidFill>
          <a:ln w="9525">
            <a:noFill/>
            <a:miter lim="800000"/>
            <a:headEnd/>
            <a:tailEnd/>
          </a:ln>
        </p:spPr>
        <p:txBody>
          <a:bodyPr anchor="ctr" anchorCtr="1"/>
          <a:lstStyle/>
          <a:p>
            <a:pPr algn="ctr">
              <a:spcAft>
                <a:spcPts val="1200"/>
              </a:spcAft>
            </a:pPr>
            <a:r>
              <a:rPr lang="nl-BE" sz="2500" b="1" dirty="0" smtClean="0">
                <a:solidFill>
                  <a:schemeClr val="bg1"/>
                </a:solidFill>
              </a:rPr>
              <a:t>Has </a:t>
            </a:r>
            <a:r>
              <a:rPr lang="nl-BE" sz="2500" b="1" dirty="0" err="1" smtClean="0">
                <a:solidFill>
                  <a:schemeClr val="bg1"/>
                </a:solidFill>
              </a:rPr>
              <a:t>every</a:t>
            </a:r>
            <a:r>
              <a:rPr lang="nl-BE" sz="2500" b="1" dirty="0" smtClean="0">
                <a:solidFill>
                  <a:schemeClr val="bg1"/>
                </a:solidFill>
              </a:rPr>
              <a:t> </a:t>
            </a:r>
            <a:r>
              <a:rPr lang="nl-BE" sz="2500" b="1" dirty="0" err="1" smtClean="0">
                <a:solidFill>
                  <a:schemeClr val="bg1"/>
                </a:solidFill>
              </a:rPr>
              <a:t>one</a:t>
            </a:r>
            <a:r>
              <a:rPr lang="nl-BE" sz="2500" b="1" dirty="0" smtClean="0">
                <a:solidFill>
                  <a:schemeClr val="bg1"/>
                </a:solidFill>
              </a:rPr>
              <a:t> the </a:t>
            </a:r>
            <a:r>
              <a:rPr lang="nl-BE" sz="2500" b="1" dirty="0" err="1" smtClean="0">
                <a:solidFill>
                  <a:schemeClr val="bg1"/>
                </a:solidFill>
              </a:rPr>
              <a:t>same</a:t>
            </a:r>
            <a:r>
              <a:rPr lang="nl-BE" sz="2500" b="1" dirty="0" smtClean="0">
                <a:solidFill>
                  <a:schemeClr val="bg1"/>
                </a:solidFill>
              </a:rPr>
              <a:t> </a:t>
            </a:r>
            <a:r>
              <a:rPr lang="nl-BE" sz="2500" b="1" dirty="0" err="1" smtClean="0">
                <a:solidFill>
                  <a:schemeClr val="bg1"/>
                </a:solidFill>
              </a:rPr>
              <a:t>problems</a:t>
            </a:r>
            <a:r>
              <a:rPr lang="nl-BE" sz="2500" b="1" dirty="0" smtClean="0">
                <a:solidFill>
                  <a:schemeClr val="bg1"/>
                </a:solidFill>
              </a:rPr>
              <a:t>? </a:t>
            </a:r>
          </a:p>
          <a:p>
            <a:pPr algn="ctr">
              <a:spcAft>
                <a:spcPts val="1200"/>
              </a:spcAft>
            </a:pPr>
            <a:r>
              <a:rPr lang="nl-BE" sz="2500" b="1" dirty="0" smtClean="0">
                <a:solidFill>
                  <a:schemeClr val="bg1"/>
                </a:solidFill>
              </a:rPr>
              <a:t>Stefanie Pieters Ugent</a:t>
            </a:r>
            <a:endParaRPr lang="nl-NL" dirty="0">
              <a:solidFill>
                <a:srgbClr val="9C8764"/>
              </a:solidFill>
              <a:latin typeface="Vrinda" pitchFamily="2" charset="0"/>
            </a:endParaRPr>
          </a:p>
        </p:txBody>
      </p:sp>
      <p:pic>
        <p:nvPicPr>
          <p:cNvPr id="14" name="Picture 2" descr="C:\Documents and Settings\elinco\Bureaublad\4. Triple O\NieuweTripleO 2009\1. Definitieve PechaKucha Presentaties\1. Veerle Opstaele - Onderzoek in het lokaal sociaal beleid\LSB 9.jpg"/>
          <p:cNvPicPr>
            <a:picLocks noChangeAspect="1" noChangeArrowheads="1"/>
          </p:cNvPicPr>
          <p:nvPr/>
        </p:nvPicPr>
        <p:blipFill>
          <a:blip r:embed="rId13" cstate="print"/>
          <a:srcRect/>
          <a:stretch>
            <a:fillRect/>
          </a:stretch>
        </p:blipFill>
        <p:spPr bwMode="auto">
          <a:xfrm>
            <a:off x="1517976" y="3830643"/>
            <a:ext cx="1368024" cy="1697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286603" y="1695794"/>
            <a:ext cx="236727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0" i="0" u="sng" strike="noStrike" kern="0" cap="none" spc="0" normalizeH="0" baseline="0" noProof="0" dirty="0" smtClean="0">
                <a:ln>
                  <a:noFill/>
                </a:ln>
                <a:solidFill>
                  <a:schemeClr val="tx2">
                    <a:lumMod val="85000"/>
                    <a:lumOff val="15000"/>
                  </a:schemeClr>
                </a:solidFill>
                <a:effectLst/>
                <a:uLnTx/>
                <a:uFillTx/>
                <a:latin typeface="+mj-lt"/>
                <a:ea typeface="+mj-ea"/>
                <a:cs typeface="+mj-cs"/>
              </a:rPr>
              <a:t>TTR en KRT-R</a:t>
            </a:r>
          </a:p>
        </p:txBody>
      </p:sp>
      <p:sp>
        <p:nvSpPr>
          <p:cNvPr id="11" name="Rechthoek 10"/>
          <p:cNvSpPr/>
          <p:nvPr/>
        </p:nvSpPr>
        <p:spPr>
          <a:xfrm>
            <a:off x="286603" y="2975205"/>
            <a:ext cx="8024873" cy="2554545"/>
          </a:xfrm>
          <a:prstGeom prst="rect">
            <a:avLst/>
          </a:prstGeom>
        </p:spPr>
        <p:txBody>
          <a:bodyPr wrap="square">
            <a:spAutoFit/>
          </a:bodyPr>
          <a:lstStyle/>
          <a:p>
            <a:r>
              <a:rPr lang="en-US" sz="2000" dirty="0" smtClean="0">
                <a:solidFill>
                  <a:schemeClr val="tx1">
                    <a:lumMod val="85000"/>
                    <a:lumOff val="15000"/>
                  </a:schemeClr>
                </a:solidFill>
              </a:rPr>
              <a:t>Number of observations per cluster:</a:t>
            </a:r>
          </a:p>
          <a:p>
            <a:r>
              <a:rPr lang="en-US" sz="2000" dirty="0" smtClean="0">
                <a:solidFill>
                  <a:schemeClr val="tx1">
                    <a:lumMod val="85000"/>
                    <a:lumOff val="15000"/>
                  </a:schemeClr>
                </a:solidFill>
              </a:rPr>
              <a:t>1         2        3 </a:t>
            </a:r>
          </a:p>
          <a:p>
            <a:r>
              <a:rPr lang="en-US" sz="2000" dirty="0" smtClean="0">
                <a:solidFill>
                  <a:schemeClr val="tx1">
                    <a:lumMod val="85000"/>
                    <a:lumOff val="15000"/>
                  </a:schemeClr>
                </a:solidFill>
              </a:rPr>
              <a:t>209    112     70 </a:t>
            </a:r>
          </a:p>
          <a:p>
            <a:endParaRPr lang="en-US" sz="2000" dirty="0" smtClean="0">
              <a:solidFill>
                <a:schemeClr val="tx1">
                  <a:lumMod val="85000"/>
                  <a:lumOff val="15000"/>
                </a:schemeClr>
              </a:solidFill>
            </a:endParaRPr>
          </a:p>
          <a:p>
            <a:r>
              <a:rPr lang="en-US" sz="2000" dirty="0" smtClean="0">
                <a:solidFill>
                  <a:schemeClr val="tx1">
                    <a:lumMod val="85000"/>
                    <a:lumOff val="15000"/>
                  </a:schemeClr>
                </a:solidFill>
              </a:rPr>
              <a:t>Mean patterns per cluster:</a:t>
            </a:r>
          </a:p>
          <a:p>
            <a:pPr>
              <a:tabLst>
                <a:tab pos="1882775" algn="l"/>
                <a:tab pos="4216400" algn="l"/>
                <a:tab pos="6278563" algn="l"/>
              </a:tabLst>
            </a:pPr>
            <a:r>
              <a:rPr lang="en-US" sz="2000" dirty="0" smtClean="0">
                <a:solidFill>
                  <a:schemeClr val="tx1">
                    <a:lumMod val="85000"/>
                    <a:lumOff val="15000"/>
                  </a:schemeClr>
                </a:solidFill>
              </a:rPr>
              <a:t>               	 [,1]     	[,2]     	 [,3]</a:t>
            </a:r>
          </a:p>
          <a:p>
            <a:pPr>
              <a:tabLst>
                <a:tab pos="1979613" algn="l"/>
                <a:tab pos="4216400" algn="l"/>
                <a:tab pos="6373813" algn="l"/>
              </a:tabLst>
            </a:pPr>
            <a:r>
              <a:rPr lang="en-US" sz="2000" b="1" dirty="0" smtClean="0">
                <a:solidFill>
                  <a:schemeClr val="tx1">
                    <a:lumMod val="85000"/>
                    <a:lumOff val="15000"/>
                  </a:schemeClr>
                </a:solidFill>
              </a:rPr>
              <a:t>KRT-R	</a:t>
            </a:r>
            <a:r>
              <a:rPr lang="en-US" sz="2000" dirty="0" smtClean="0">
                <a:solidFill>
                  <a:schemeClr val="tx1">
                    <a:lumMod val="85000"/>
                    <a:lumOff val="15000"/>
                  </a:schemeClr>
                </a:solidFill>
              </a:rPr>
              <a:t>0.4739268	-1.027120	-0.7609023</a:t>
            </a:r>
          </a:p>
          <a:p>
            <a:pPr>
              <a:tabLst>
                <a:tab pos="1979613" algn="l"/>
                <a:tab pos="4216400" algn="l"/>
                <a:tab pos="6373813" algn="l"/>
              </a:tabLst>
            </a:pPr>
            <a:r>
              <a:rPr lang="en-US" sz="2000" b="1" dirty="0" smtClean="0">
                <a:solidFill>
                  <a:schemeClr val="tx1">
                    <a:lumMod val="85000"/>
                    <a:lumOff val="15000"/>
                  </a:schemeClr>
                </a:solidFill>
              </a:rPr>
              <a:t>TTR</a:t>
            </a:r>
            <a:r>
              <a:rPr lang="en-US" sz="2000" dirty="0" smtClean="0">
                <a:solidFill>
                  <a:schemeClr val="tx1">
                    <a:lumMod val="85000"/>
                    <a:lumOff val="15000"/>
                  </a:schemeClr>
                </a:solidFill>
              </a:rPr>
              <a:t>     	0.3946649 	-1.179546 	 0.3834001</a:t>
            </a:r>
            <a:endParaRPr lang="en-US" sz="2000" dirty="0">
              <a:solidFill>
                <a:schemeClr val="tx1">
                  <a:lumMod val="85000"/>
                  <a:lumOff val="15000"/>
                </a:schemeClr>
              </a:solidFill>
            </a:endParaRPr>
          </a:p>
        </p:txBody>
      </p:sp>
      <p:sp>
        <p:nvSpPr>
          <p:cNvPr id="12" name="Tekstvak 11"/>
          <p:cNvSpPr txBox="1"/>
          <p:nvPr/>
        </p:nvSpPr>
        <p:spPr>
          <a:xfrm>
            <a:off x="1965278" y="5472759"/>
            <a:ext cx="2142694" cy="400110"/>
          </a:xfrm>
          <a:prstGeom prst="rect">
            <a:avLst/>
          </a:prstGeom>
          <a:noFill/>
        </p:spPr>
        <p:txBody>
          <a:bodyPr wrap="square" rtlCol="0">
            <a:spAutoFit/>
          </a:bodyPr>
          <a:lstStyle/>
          <a:p>
            <a:r>
              <a:rPr lang="en-US" sz="2000" dirty="0" smtClean="0">
                <a:solidFill>
                  <a:srgbClr val="C00000"/>
                </a:solidFill>
              </a:rPr>
              <a:t>Control group</a:t>
            </a:r>
            <a:endParaRPr lang="en-US" sz="2000" dirty="0">
              <a:solidFill>
                <a:srgbClr val="C00000"/>
              </a:solidFill>
            </a:endParaRPr>
          </a:p>
        </p:txBody>
      </p:sp>
      <p:sp>
        <p:nvSpPr>
          <p:cNvPr id="13" name="Tekstvak 12"/>
          <p:cNvSpPr txBox="1"/>
          <p:nvPr/>
        </p:nvSpPr>
        <p:spPr>
          <a:xfrm>
            <a:off x="4355914" y="5434086"/>
            <a:ext cx="2331488" cy="400110"/>
          </a:xfrm>
          <a:prstGeom prst="rect">
            <a:avLst/>
          </a:prstGeom>
          <a:noFill/>
          <a:ln>
            <a:solidFill>
              <a:srgbClr val="00664D"/>
            </a:solidFill>
          </a:ln>
        </p:spPr>
        <p:txBody>
          <a:bodyPr wrap="square" rtlCol="0">
            <a:spAutoFit/>
          </a:bodyPr>
          <a:lstStyle/>
          <a:p>
            <a:r>
              <a:rPr lang="en-US" sz="2000" dirty="0" smtClean="0">
                <a:solidFill>
                  <a:srgbClr val="C00000"/>
                </a:solidFill>
              </a:rPr>
              <a:t>Sem. Memory DC</a:t>
            </a:r>
            <a:endParaRPr lang="en-US" sz="2000" b="1" dirty="0">
              <a:solidFill>
                <a:srgbClr val="00664D"/>
              </a:solidFill>
            </a:endParaRPr>
          </a:p>
        </p:txBody>
      </p:sp>
      <p:sp>
        <p:nvSpPr>
          <p:cNvPr id="14" name="Tekstvak 13"/>
          <p:cNvSpPr txBox="1"/>
          <p:nvPr/>
        </p:nvSpPr>
        <p:spPr>
          <a:xfrm>
            <a:off x="6687402" y="5475031"/>
            <a:ext cx="2115403" cy="400110"/>
          </a:xfrm>
          <a:prstGeom prst="rect">
            <a:avLst/>
          </a:prstGeom>
          <a:noFill/>
        </p:spPr>
        <p:txBody>
          <a:bodyPr wrap="square" rtlCol="0">
            <a:spAutoFit/>
          </a:bodyPr>
          <a:lstStyle/>
          <a:p>
            <a:r>
              <a:rPr lang="en-US" sz="2000" dirty="0" smtClean="0">
                <a:solidFill>
                  <a:srgbClr val="C00000"/>
                </a:solidFill>
              </a:rPr>
              <a:t>Procedural DC</a:t>
            </a:r>
            <a:endParaRPr lang="en-US" sz="2000" dirty="0">
              <a:solidFill>
                <a:srgbClr val="C00000"/>
              </a:solidFill>
            </a:endParaRPr>
          </a:p>
        </p:txBody>
      </p:sp>
      <p:sp>
        <p:nvSpPr>
          <p:cNvPr id="15" name="Ovaal 14"/>
          <p:cNvSpPr/>
          <p:nvPr/>
        </p:nvSpPr>
        <p:spPr bwMode="auto">
          <a:xfrm>
            <a:off x="4394583" y="4790363"/>
            <a:ext cx="1610435" cy="696036"/>
          </a:xfrm>
          <a:prstGeom prst="ellipse">
            <a:avLst/>
          </a:prstGeom>
          <a:noFill/>
          <a:ln w="50800"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Ovaal 15"/>
          <p:cNvSpPr/>
          <p:nvPr/>
        </p:nvSpPr>
        <p:spPr bwMode="auto">
          <a:xfrm>
            <a:off x="6591873" y="4831307"/>
            <a:ext cx="1610435" cy="341194"/>
          </a:xfrm>
          <a:prstGeom prst="ellipse">
            <a:avLst/>
          </a:prstGeom>
          <a:noFill/>
          <a:ln w="50800"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 name="Tijdelijke aanduiding voor dianummer 4"/>
          <p:cNvSpPr txBox="1">
            <a:spLocks/>
          </p:cNvSpPr>
          <p:nvPr/>
        </p:nvSpPr>
        <p:spPr>
          <a:xfrm>
            <a:off x="6963701" y="6202649"/>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81FFC-3A84-476A-B04E-5FE674D79A9C}" type="slidenum">
              <a:rPr kumimoji="0" lang="nl-NL" sz="1400" b="0" i="0" u="none" strike="noStrike" kern="0" cap="none" spc="0" normalizeH="0" baseline="0" noProof="0" smtClean="0">
                <a:ln>
                  <a:noFill/>
                </a:ln>
                <a:solidFill>
                  <a:srgbClr val="000000"/>
                </a:solidFill>
                <a:effectLst/>
                <a:uLnTx/>
                <a:uFillTx/>
                <a:latin typeface="+mn-lt"/>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400" b="0" i="0" u="none" strike="noStrike" kern="0" cap="none" spc="0" normalizeH="0" baseline="0" noProof="0" dirty="0" smtClean="0">
              <a:ln>
                <a:noFill/>
              </a:ln>
              <a:solidFill>
                <a:srgbClr val="000000"/>
              </a:solidFill>
              <a:effectLst/>
              <a:uLnTx/>
              <a:uFillTx/>
              <a:latin typeface="+mn-lt"/>
              <a:ea typeface="+mn-ea"/>
              <a:cs typeface="Arial" charset="0"/>
            </a:endParaRPr>
          </a:p>
        </p:txBody>
      </p:sp>
      <p:graphicFrame>
        <p:nvGraphicFramePr>
          <p:cNvPr id="18" name="Diagram 17"/>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6" descr="http://www.begeleidleren.be/uploads/images/rekenen_1.jpg"/>
          <p:cNvPicPr>
            <a:picLocks noChangeAspect="1" noChangeArrowheads="1"/>
          </p:cNvPicPr>
          <p:nvPr/>
        </p:nvPicPr>
        <p:blipFill>
          <a:blip r:embed="rId8" cstate="print"/>
          <a:srcRect/>
          <a:stretch>
            <a:fillRect/>
          </a:stretch>
        </p:blipFill>
        <p:spPr bwMode="auto">
          <a:xfrm>
            <a:off x="6667029" y="1144931"/>
            <a:ext cx="1535279" cy="2138017"/>
          </a:xfrm>
          <a:prstGeom prst="rect">
            <a:avLst/>
          </a:prstGeom>
          <a:noFill/>
          <a:ln w="9525">
            <a:noFill/>
            <a:miter lim="800000"/>
            <a:headEnd/>
            <a:tailEnd/>
          </a:ln>
        </p:spPr>
      </p:pic>
      <p:pic>
        <p:nvPicPr>
          <p:cNvPr id="20" name="Picture 7" descr="MMj02836220000[1]"/>
          <p:cNvPicPr>
            <a:picLocks noChangeAspect="1" noChangeArrowheads="1" noCrop="1"/>
          </p:cNvPicPr>
          <p:nvPr/>
        </p:nvPicPr>
        <p:blipFill>
          <a:blip r:embed="rId9" cstate="print"/>
          <a:srcRect/>
          <a:stretch>
            <a:fillRect/>
          </a:stretch>
        </p:blipFill>
        <p:spPr bwMode="auto">
          <a:xfrm>
            <a:off x="0" y="398421"/>
            <a:ext cx="720725" cy="574675"/>
          </a:xfrm>
          <a:prstGeom prst="rect">
            <a:avLst/>
          </a:prstGeom>
          <a:noFill/>
          <a:ln w="9525">
            <a:noFill/>
            <a:miter lim="800000"/>
            <a:headEnd/>
            <a:tailEnd/>
          </a:ln>
        </p:spPr>
      </p:pic>
      <p:sp>
        <p:nvSpPr>
          <p:cNvPr id="21" name="Rectangle 2"/>
          <p:cNvSpPr txBox="1">
            <a:spLocks noChangeArrowheads="1"/>
          </p:cNvSpPr>
          <p:nvPr/>
        </p:nvSpPr>
        <p:spPr bwMode="auto">
          <a:xfrm>
            <a:off x="993726" y="187527"/>
            <a:ext cx="7208582" cy="785570"/>
          </a:xfrm>
          <a:prstGeom prst="rect">
            <a:avLst/>
          </a:prstGeom>
          <a:solidFill>
            <a:srgbClr val="10416A"/>
          </a:solidFill>
          <a:ln w="9525">
            <a:noFill/>
            <a:miter lim="800000"/>
            <a:headEnd/>
            <a:tailEnd/>
          </a:ln>
        </p:spPr>
        <p:txBody>
          <a:bodyPr anchor="ctr" anchorCtr="1"/>
          <a:lstStyle/>
          <a:p>
            <a:pPr algn="ctr">
              <a:spcAft>
                <a:spcPts val="1200"/>
              </a:spcAft>
            </a:pPr>
            <a:r>
              <a:rPr lang="nl-BE" sz="2500" b="1" dirty="0" err="1" smtClean="0">
                <a:solidFill>
                  <a:schemeClr val="bg1"/>
                </a:solidFill>
              </a:rPr>
              <a:t>Procedural</a:t>
            </a:r>
            <a:r>
              <a:rPr lang="nl-BE" sz="2500" b="1" dirty="0" smtClean="0">
                <a:solidFill>
                  <a:schemeClr val="bg1"/>
                </a:solidFill>
              </a:rPr>
              <a:t>/ </a:t>
            </a:r>
            <a:r>
              <a:rPr lang="nl-BE" sz="2500" b="1" dirty="0" err="1" smtClean="0">
                <a:solidFill>
                  <a:schemeClr val="bg1"/>
                </a:solidFill>
              </a:rPr>
              <a:t>semantic</a:t>
            </a:r>
            <a:r>
              <a:rPr lang="nl-BE" sz="2500" b="1" dirty="0" smtClean="0">
                <a:solidFill>
                  <a:schemeClr val="bg1"/>
                </a:solidFill>
              </a:rPr>
              <a:t> </a:t>
            </a:r>
            <a:r>
              <a:rPr lang="nl-BE" sz="2500" b="1" dirty="0" err="1" smtClean="0">
                <a:solidFill>
                  <a:schemeClr val="bg1"/>
                </a:solidFill>
              </a:rPr>
              <a:t>memory</a:t>
            </a:r>
            <a:r>
              <a:rPr lang="nl-BE" sz="2500" b="1" dirty="0" smtClean="0">
                <a:solidFill>
                  <a:schemeClr val="bg1"/>
                </a:solidFill>
              </a:rPr>
              <a:t> deficit</a:t>
            </a:r>
            <a:endParaRPr lang="nl-NL" dirty="0">
              <a:solidFill>
                <a:srgbClr val="9C8764"/>
              </a:solidFill>
              <a:latin typeface="Vrinda" pitchFamily="2" charset="0"/>
            </a:endParaRPr>
          </a:p>
        </p:txBody>
      </p:sp>
      <p:sp>
        <p:nvSpPr>
          <p:cNvPr id="22" name="Rectangle 2"/>
          <p:cNvSpPr txBox="1">
            <a:spLocks noChangeArrowheads="1"/>
          </p:cNvSpPr>
          <p:nvPr/>
        </p:nvSpPr>
        <p:spPr bwMode="auto">
          <a:xfrm>
            <a:off x="3697124" y="3438196"/>
            <a:ext cx="4615788" cy="1013168"/>
          </a:xfrm>
          <a:prstGeom prst="rect">
            <a:avLst/>
          </a:prstGeom>
          <a:solidFill>
            <a:srgbClr val="10416A"/>
          </a:solidFill>
          <a:ln w="9525">
            <a:noFill/>
            <a:miter lim="800000"/>
            <a:headEnd/>
            <a:tailEnd/>
          </a:ln>
        </p:spPr>
        <p:txBody>
          <a:bodyPr anchor="ctr" anchorCtr="1"/>
          <a:lstStyle/>
          <a:p>
            <a:pPr algn="ctr">
              <a:spcAft>
                <a:spcPts val="1200"/>
              </a:spcAft>
            </a:pPr>
            <a:r>
              <a:rPr lang="nl-BE" sz="2500" b="1" dirty="0" err="1" smtClean="0">
                <a:solidFill>
                  <a:schemeClr val="bg1"/>
                </a:solidFill>
              </a:rPr>
              <a:t>Dyscalculia</a:t>
            </a:r>
            <a:r>
              <a:rPr lang="nl-BE" sz="2500" b="1" dirty="0" smtClean="0">
                <a:solidFill>
                  <a:schemeClr val="bg1"/>
                </a:solidFill>
              </a:rPr>
              <a:t> +/- </a:t>
            </a:r>
            <a:r>
              <a:rPr lang="nl-BE" sz="2500" b="1" dirty="0" err="1" smtClean="0">
                <a:solidFill>
                  <a:schemeClr val="bg1"/>
                </a:solidFill>
              </a:rPr>
              <a:t>dyslexia</a:t>
            </a:r>
            <a:r>
              <a:rPr lang="nl-BE" sz="2500" b="1" dirty="0" smtClean="0">
                <a:solidFill>
                  <a:schemeClr val="bg1"/>
                </a:solidFill>
              </a:rPr>
              <a:t>? EF</a:t>
            </a:r>
          </a:p>
          <a:p>
            <a:pPr algn="ctr">
              <a:spcAft>
                <a:spcPts val="1200"/>
              </a:spcAft>
            </a:pPr>
            <a:r>
              <a:rPr lang="nl-BE" sz="2500" b="1" dirty="0" err="1" smtClean="0">
                <a:solidFill>
                  <a:schemeClr val="bg1"/>
                </a:solidFill>
              </a:rPr>
              <a:t>Phd</a:t>
            </a:r>
            <a:r>
              <a:rPr lang="nl-BE" sz="2500" b="1" dirty="0" smtClean="0">
                <a:solidFill>
                  <a:schemeClr val="bg1"/>
                </a:solidFill>
              </a:rPr>
              <a:t>. Frauke De Weerdt</a:t>
            </a:r>
            <a:endParaRPr lang="nl-NL" dirty="0">
              <a:solidFill>
                <a:srgbClr val="9C8764"/>
              </a:solidFill>
              <a:latin typeface="Vrinda" pitchFamily="2" charset="0"/>
            </a:endParaRPr>
          </a:p>
        </p:txBody>
      </p:sp>
      <p:sp>
        <p:nvSpPr>
          <p:cNvPr id="23" name="Gekromde PIJL-LINKS 22"/>
          <p:cNvSpPr/>
          <p:nvPr/>
        </p:nvSpPr>
        <p:spPr>
          <a:xfrm>
            <a:off x="5860353" y="4451363"/>
            <a:ext cx="731520" cy="10350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4" name="Rectangle 2"/>
          <p:cNvSpPr txBox="1">
            <a:spLocks noChangeArrowheads="1"/>
          </p:cNvSpPr>
          <p:nvPr/>
        </p:nvSpPr>
        <p:spPr bwMode="auto">
          <a:xfrm>
            <a:off x="4355915" y="5875141"/>
            <a:ext cx="2331488" cy="306919"/>
          </a:xfrm>
          <a:prstGeom prst="rect">
            <a:avLst/>
          </a:prstGeom>
          <a:solidFill>
            <a:srgbClr val="10416A"/>
          </a:solidFill>
          <a:ln w="9525">
            <a:noFill/>
            <a:miter lim="800000"/>
            <a:headEnd/>
            <a:tailEnd/>
          </a:ln>
        </p:spPr>
        <p:txBody>
          <a:bodyPr anchor="ctr" anchorCtr="1"/>
          <a:lstStyle/>
          <a:p>
            <a:pPr algn="ctr">
              <a:spcAft>
                <a:spcPts val="1200"/>
              </a:spcAft>
            </a:pPr>
            <a:r>
              <a:rPr lang="nl-BE" sz="2000" b="1" dirty="0" smtClean="0">
                <a:solidFill>
                  <a:schemeClr val="bg1"/>
                </a:solidFill>
              </a:rPr>
              <a:t>+ Spelling deficit</a:t>
            </a:r>
            <a:endParaRPr lang="nl-NL" sz="2000" dirty="0">
              <a:solidFill>
                <a:srgbClr val="9C8764"/>
              </a:solidFill>
              <a:latin typeface="Vrinda" pitchFamily="2" charset="0"/>
            </a:endParaRPr>
          </a:p>
        </p:txBody>
      </p:sp>
      <p:pic>
        <p:nvPicPr>
          <p:cNvPr id="25" name="Picture 2" descr="C:\Documents and Settings\elinco\Bureaublad\4. Triple O\NieuweTripleO 2009\1. Definitieve PechaKucha Presentaties\1. Veerle Opstaele - Onderzoek in het lokaal sociaal beleid\LSB 9.jpg"/>
          <p:cNvPicPr>
            <a:picLocks noChangeAspect="1" noChangeArrowheads="1"/>
          </p:cNvPicPr>
          <p:nvPr/>
        </p:nvPicPr>
        <p:blipFill>
          <a:blip r:embed="rId10" cstate="print"/>
          <a:srcRect/>
          <a:stretch>
            <a:fillRect/>
          </a:stretch>
        </p:blipFill>
        <p:spPr bwMode="auto">
          <a:xfrm>
            <a:off x="4900617" y="1585086"/>
            <a:ext cx="1368024" cy="1697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txBox="1">
            <a:spLocks noChangeArrowheads="1"/>
          </p:cNvSpPr>
          <p:nvPr/>
        </p:nvSpPr>
        <p:spPr bwMode="auto">
          <a:xfrm>
            <a:off x="660156" y="1738313"/>
            <a:ext cx="8107608" cy="696912"/>
          </a:xfrm>
          <a:prstGeom prst="rect">
            <a:avLst/>
          </a:prstGeom>
          <a:solidFill>
            <a:srgbClr val="10416A"/>
          </a:solidFill>
          <a:ln w="9525">
            <a:noFill/>
            <a:miter lim="800000"/>
            <a:headEnd/>
            <a:tailEnd/>
          </a:ln>
        </p:spPr>
        <p:txBody>
          <a:bodyPr anchor="ctr" anchorCtr="1"/>
          <a:lstStyle/>
          <a:p>
            <a:pPr algn="ctr">
              <a:spcAft>
                <a:spcPts val="1200"/>
              </a:spcAft>
            </a:pPr>
            <a:r>
              <a:rPr lang="nl-BE" sz="2500" b="1" dirty="0" err="1" smtClean="0">
                <a:solidFill>
                  <a:schemeClr val="bg1"/>
                </a:solidFill>
              </a:rPr>
              <a:t>Dyscalculia</a:t>
            </a:r>
            <a:r>
              <a:rPr lang="nl-BE" sz="2500" b="1" dirty="0" smtClean="0">
                <a:solidFill>
                  <a:schemeClr val="bg1"/>
                </a:solidFill>
              </a:rPr>
              <a:t>:  core deficits </a:t>
            </a:r>
            <a:r>
              <a:rPr lang="nl-BE" sz="2500" b="1" dirty="0" err="1" smtClean="0">
                <a:solidFill>
                  <a:schemeClr val="bg1"/>
                </a:solidFill>
              </a:rPr>
              <a:t>number</a:t>
            </a:r>
            <a:r>
              <a:rPr lang="nl-BE" sz="2500" b="1" dirty="0" smtClean="0">
                <a:solidFill>
                  <a:schemeClr val="bg1"/>
                </a:solidFill>
              </a:rPr>
              <a:t> </a:t>
            </a:r>
            <a:r>
              <a:rPr lang="nl-BE" sz="2500" b="1" dirty="0" err="1" smtClean="0">
                <a:solidFill>
                  <a:schemeClr val="bg1"/>
                </a:solidFill>
              </a:rPr>
              <a:t>sense</a:t>
            </a:r>
            <a:r>
              <a:rPr lang="nl-BE" sz="2500" b="1" dirty="0" smtClean="0">
                <a:solidFill>
                  <a:schemeClr val="bg1"/>
                </a:solidFill>
              </a:rPr>
              <a:t> ?</a:t>
            </a:r>
            <a:endParaRPr lang="nl-NL" dirty="0">
              <a:solidFill>
                <a:srgbClr val="9C8764"/>
              </a:solidFill>
              <a:latin typeface="Vrinda" pitchFamily="2" charset="0"/>
            </a:endParaRPr>
          </a:p>
        </p:txBody>
      </p:sp>
      <p:pic>
        <p:nvPicPr>
          <p:cNvPr id="23" name="Picture 9" descr="image3"/>
          <p:cNvPicPr>
            <a:picLocks noChangeAspect="1" noChangeArrowheads="1"/>
          </p:cNvPicPr>
          <p:nvPr/>
        </p:nvPicPr>
        <p:blipFill>
          <a:blip r:embed="rId3" cstate="print"/>
          <a:srcRect/>
          <a:stretch>
            <a:fillRect/>
          </a:stretch>
        </p:blipFill>
        <p:spPr bwMode="auto">
          <a:xfrm>
            <a:off x="6719843" y="2993065"/>
            <a:ext cx="2047920" cy="2290892"/>
          </a:xfrm>
          <a:prstGeom prst="rect">
            <a:avLst/>
          </a:prstGeom>
          <a:noFill/>
          <a:ln w="9525">
            <a:noFill/>
            <a:miter lim="800000"/>
            <a:headEnd/>
            <a:tailEnd/>
          </a:ln>
        </p:spPr>
      </p:pic>
      <p:sp>
        <p:nvSpPr>
          <p:cNvPr id="26" name="Rechthoek 25"/>
          <p:cNvSpPr/>
          <p:nvPr/>
        </p:nvSpPr>
        <p:spPr>
          <a:xfrm>
            <a:off x="4322763" y="387225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4000" dirty="0">
                <a:latin typeface="Calibri" pitchFamily="34" charset="0"/>
              </a:rPr>
              <a:t>2</a:t>
            </a:r>
            <a:r>
              <a:rPr lang="nl-NL" dirty="0">
                <a:latin typeface="Calibri" pitchFamily="34" charset="0"/>
              </a:rPr>
              <a:t> 4</a:t>
            </a:r>
            <a:endParaRPr lang="nl-BE" dirty="0"/>
          </a:p>
        </p:txBody>
      </p:sp>
      <p:sp>
        <p:nvSpPr>
          <p:cNvPr id="29" name="Rechthoek 28"/>
          <p:cNvSpPr/>
          <p:nvPr/>
        </p:nvSpPr>
        <p:spPr>
          <a:xfrm>
            <a:off x="5448312" y="387225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latin typeface="Calibri" pitchFamily="34" charset="0"/>
              </a:rPr>
              <a:t>2 </a:t>
            </a:r>
            <a:r>
              <a:rPr lang="nl-NL" sz="3600" dirty="0">
                <a:latin typeface="Calibri" pitchFamily="34" charset="0"/>
              </a:rPr>
              <a:t>4</a:t>
            </a:r>
            <a:endParaRPr lang="nl-BE" dirty="0"/>
          </a:p>
        </p:txBody>
      </p:sp>
      <p:pic>
        <p:nvPicPr>
          <p:cNvPr id="32" name="Picture 8" descr="count"/>
          <p:cNvPicPr>
            <a:picLocks noChangeAspect="1" noChangeArrowheads="1"/>
          </p:cNvPicPr>
          <p:nvPr/>
        </p:nvPicPr>
        <p:blipFill>
          <a:blip r:embed="rId4" cstate="print"/>
          <a:srcRect/>
          <a:stretch>
            <a:fillRect/>
          </a:stretch>
        </p:blipFill>
        <p:spPr bwMode="auto">
          <a:xfrm>
            <a:off x="1468408" y="2835641"/>
            <a:ext cx="2657470" cy="2779257"/>
          </a:xfrm>
          <a:prstGeom prst="rect">
            <a:avLst/>
          </a:prstGeom>
          <a:noFill/>
          <a:ln w="9525">
            <a:noFill/>
            <a:miter lim="800000"/>
            <a:headEnd/>
            <a:tailEnd/>
          </a:ln>
        </p:spPr>
      </p:pic>
      <p:pic>
        <p:nvPicPr>
          <p:cNvPr id="30" name="Picture 1" descr="expertmeeting"/>
          <p:cNvPicPr>
            <a:picLocks noChangeAspect="1" noChangeArrowheads="1"/>
          </p:cNvPicPr>
          <p:nvPr/>
        </p:nvPicPr>
        <p:blipFill>
          <a:blip r:embed="rId5" cstate="print"/>
          <a:srcRect/>
          <a:stretch>
            <a:fillRect/>
          </a:stretch>
        </p:blipFill>
        <p:spPr bwMode="auto">
          <a:xfrm>
            <a:off x="5237163" y="103187"/>
            <a:ext cx="3619500" cy="1095375"/>
          </a:xfrm>
          <a:prstGeom prst="rect">
            <a:avLst/>
          </a:prstGeom>
          <a:noFill/>
          <a:ln w="9525">
            <a:noFill/>
            <a:miter lim="800000"/>
            <a:headEnd/>
            <a:tailEnd/>
          </a:ln>
        </p:spPr>
      </p:pic>
      <p:graphicFrame>
        <p:nvGraphicFramePr>
          <p:cNvPr id="31" name="Diagram 30"/>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advTm="43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3" name="Rectangle 2"/>
          <p:cNvSpPr txBox="1">
            <a:spLocks noChangeArrowheads="1"/>
          </p:cNvSpPr>
          <p:nvPr/>
        </p:nvSpPr>
        <p:spPr bwMode="auto">
          <a:xfrm>
            <a:off x="1096823" y="1198562"/>
            <a:ext cx="7759840" cy="1633419"/>
          </a:xfrm>
          <a:prstGeom prst="rect">
            <a:avLst/>
          </a:prstGeom>
          <a:solidFill>
            <a:srgbClr val="10416A"/>
          </a:solidFill>
          <a:ln w="9525">
            <a:noFill/>
            <a:miter lim="800000"/>
            <a:headEnd/>
            <a:tailEnd/>
          </a:ln>
        </p:spPr>
        <p:txBody>
          <a:bodyPr anchor="ctr" anchorCtr="1"/>
          <a:lstStyle/>
          <a:p>
            <a:pPr>
              <a:spcAft>
                <a:spcPts val="1200"/>
              </a:spcAft>
            </a:pPr>
            <a:r>
              <a:rPr lang="nl-BE" sz="2500" b="1" dirty="0" err="1" smtClean="0">
                <a:solidFill>
                  <a:schemeClr val="bg1"/>
                </a:solidFill>
              </a:rPr>
              <a:t>Number</a:t>
            </a:r>
            <a:r>
              <a:rPr lang="nl-BE" sz="2500" b="1" dirty="0" smtClean="0">
                <a:solidFill>
                  <a:schemeClr val="bg1"/>
                </a:solidFill>
              </a:rPr>
              <a:t> </a:t>
            </a:r>
            <a:r>
              <a:rPr lang="nl-BE" sz="2500" b="1" dirty="0" err="1" smtClean="0">
                <a:solidFill>
                  <a:schemeClr val="bg1"/>
                </a:solidFill>
              </a:rPr>
              <a:t>discrimination</a:t>
            </a:r>
            <a:r>
              <a:rPr lang="nl-BE" sz="2500" b="1" dirty="0" smtClean="0">
                <a:solidFill>
                  <a:schemeClr val="bg1"/>
                </a:solidFill>
              </a:rPr>
              <a:t> in baby’s?</a:t>
            </a:r>
          </a:p>
          <a:p>
            <a:pPr>
              <a:spcAft>
                <a:spcPts val="1200"/>
              </a:spcAft>
            </a:pPr>
            <a:r>
              <a:rPr lang="nl-BE" sz="2500" b="1" dirty="0" err="1" smtClean="0">
                <a:solidFill>
                  <a:schemeClr val="bg1"/>
                </a:solidFill>
              </a:rPr>
              <a:t>Can</a:t>
            </a:r>
            <a:r>
              <a:rPr lang="nl-BE" sz="2500" b="1" dirty="0" smtClean="0">
                <a:solidFill>
                  <a:schemeClr val="bg1"/>
                </a:solidFill>
              </a:rPr>
              <a:t> we </a:t>
            </a:r>
            <a:r>
              <a:rPr lang="nl-BE" sz="2500" b="1" dirty="0" err="1" smtClean="0">
                <a:solidFill>
                  <a:schemeClr val="bg1"/>
                </a:solidFill>
              </a:rPr>
              <a:t>predict</a:t>
            </a:r>
            <a:r>
              <a:rPr lang="nl-BE" sz="2500" b="1" dirty="0" smtClean="0">
                <a:solidFill>
                  <a:schemeClr val="bg1"/>
                </a:solidFill>
              </a:rPr>
              <a:t> </a:t>
            </a:r>
            <a:r>
              <a:rPr lang="nl-BE" sz="2500" b="1" dirty="0" err="1" smtClean="0">
                <a:solidFill>
                  <a:schemeClr val="bg1"/>
                </a:solidFill>
              </a:rPr>
              <a:t>dyscalculia</a:t>
            </a:r>
            <a:r>
              <a:rPr lang="nl-BE" sz="2500" b="1" dirty="0" smtClean="0">
                <a:solidFill>
                  <a:schemeClr val="bg1"/>
                </a:solidFill>
              </a:rPr>
              <a:t> in baby’s?</a:t>
            </a:r>
          </a:p>
          <a:p>
            <a:pPr algn="ctr">
              <a:spcAft>
                <a:spcPts val="1200"/>
              </a:spcAft>
            </a:pPr>
            <a:r>
              <a:rPr lang="nl-BE" sz="2500" b="1" dirty="0" smtClean="0">
                <a:solidFill>
                  <a:schemeClr val="bg1"/>
                </a:solidFill>
                <a:latin typeface="Vrinda" pitchFamily="2" charset="0"/>
              </a:rPr>
              <a:t>                                      </a:t>
            </a:r>
            <a:r>
              <a:rPr lang="nl-BE" sz="2500" b="1" dirty="0" err="1" smtClean="0">
                <a:solidFill>
                  <a:schemeClr val="bg1"/>
                </a:solidFill>
                <a:latin typeface="Vrinda" pitchFamily="2" charset="0"/>
              </a:rPr>
              <a:t>PhD</a:t>
            </a:r>
            <a:r>
              <a:rPr lang="nl-BE" sz="2500" b="1" dirty="0" smtClean="0">
                <a:solidFill>
                  <a:schemeClr val="bg1"/>
                </a:solidFill>
                <a:latin typeface="Vrinda" pitchFamily="2" charset="0"/>
              </a:rPr>
              <a:t> Annelies Ceulemans</a:t>
            </a:r>
            <a:endParaRPr lang="nl-NL" dirty="0">
              <a:solidFill>
                <a:srgbClr val="9C8764"/>
              </a:solidFill>
              <a:latin typeface="Vrinda" pitchFamily="2" charset="0"/>
            </a:endParaRPr>
          </a:p>
        </p:txBody>
      </p:sp>
      <p:pic>
        <p:nvPicPr>
          <p:cNvPr id="32776" name="Picture 8" descr="http://t1.gstatic.com/images?q=tbn:ANd9GcQt-qVw3yYUrRcX23B9GC8yGqvQGlmYhEi2BSC7LIW43RyGEVs&amp;t=1&amp;usg=__3vchzBpHAkJA4gjj47umgITwmNE="/>
          <p:cNvPicPr>
            <a:picLocks noChangeAspect="1" noChangeArrowheads="1"/>
          </p:cNvPicPr>
          <p:nvPr/>
        </p:nvPicPr>
        <p:blipFill>
          <a:blip r:embed="rId3" cstate="print"/>
          <a:srcRect/>
          <a:stretch>
            <a:fillRect/>
          </a:stretch>
        </p:blipFill>
        <p:spPr bwMode="auto">
          <a:xfrm>
            <a:off x="5803447" y="2831981"/>
            <a:ext cx="1360976" cy="1360976"/>
          </a:xfrm>
          <a:prstGeom prst="rect">
            <a:avLst/>
          </a:prstGeom>
          <a:noFill/>
        </p:spPr>
      </p:pic>
      <p:pic>
        <p:nvPicPr>
          <p:cNvPr id="32778" name="Picture 10" descr="http://www.inhabitots.com/wp-content/uploads/2008/09/taralunabunnybearposse.jpg"/>
          <p:cNvPicPr>
            <a:picLocks noChangeAspect="1" noChangeArrowheads="1"/>
          </p:cNvPicPr>
          <p:nvPr/>
        </p:nvPicPr>
        <p:blipFill>
          <a:blip r:embed="rId4" cstate="print"/>
          <a:srcRect/>
          <a:stretch>
            <a:fillRect/>
          </a:stretch>
        </p:blipFill>
        <p:spPr bwMode="auto">
          <a:xfrm>
            <a:off x="7164423" y="2831981"/>
            <a:ext cx="1603340" cy="1131594"/>
          </a:xfrm>
          <a:prstGeom prst="rect">
            <a:avLst/>
          </a:prstGeom>
          <a:noFill/>
        </p:spPr>
      </p:pic>
      <p:pic>
        <p:nvPicPr>
          <p:cNvPr id="32780" name="Picture 12" descr="http://www.ethicalbabe.com/pimages/599674810.jpg"/>
          <p:cNvPicPr>
            <a:picLocks noChangeAspect="1" noChangeArrowheads="1"/>
          </p:cNvPicPr>
          <p:nvPr/>
        </p:nvPicPr>
        <p:blipFill>
          <a:blip r:embed="rId5" cstate="print"/>
          <a:srcRect/>
          <a:stretch>
            <a:fillRect/>
          </a:stretch>
        </p:blipFill>
        <p:spPr bwMode="auto">
          <a:xfrm>
            <a:off x="5803447" y="4329459"/>
            <a:ext cx="2155464" cy="2155464"/>
          </a:xfrm>
          <a:prstGeom prst="rect">
            <a:avLst/>
          </a:prstGeom>
          <a:noFill/>
        </p:spPr>
      </p:pic>
      <p:pic>
        <p:nvPicPr>
          <p:cNvPr id="29" name="Picture 2" descr="http://s2.hbvl.be/imgpath/assets_img_gvl/2009/04/03/441820/vinylvloer-verhoogt-kans-op-autisme_1_515x0.jpg"/>
          <p:cNvPicPr>
            <a:picLocks noChangeAspect="1" noChangeArrowheads="1"/>
          </p:cNvPicPr>
          <p:nvPr/>
        </p:nvPicPr>
        <p:blipFill>
          <a:blip r:embed="rId6" cstate="print"/>
          <a:srcRect/>
          <a:stretch>
            <a:fillRect/>
          </a:stretch>
        </p:blipFill>
        <p:spPr bwMode="auto">
          <a:xfrm>
            <a:off x="1643848" y="3815415"/>
            <a:ext cx="3943404" cy="2526451"/>
          </a:xfrm>
          <a:prstGeom prst="rect">
            <a:avLst/>
          </a:prstGeom>
          <a:noFill/>
          <a:ln w="9525">
            <a:noFill/>
            <a:miter lim="800000"/>
            <a:headEnd/>
            <a:tailEnd/>
          </a:ln>
        </p:spPr>
      </p:pic>
      <p:pic>
        <p:nvPicPr>
          <p:cNvPr id="23" name="Picture 1" descr="expertmeeting"/>
          <p:cNvPicPr>
            <a:picLocks noChangeAspect="1" noChangeArrowheads="1"/>
          </p:cNvPicPr>
          <p:nvPr/>
        </p:nvPicPr>
        <p:blipFill>
          <a:blip r:embed="rId7" cstate="print"/>
          <a:srcRect/>
          <a:stretch>
            <a:fillRect/>
          </a:stretch>
        </p:blipFill>
        <p:spPr bwMode="auto">
          <a:xfrm>
            <a:off x="5237163" y="103187"/>
            <a:ext cx="3619500" cy="1095375"/>
          </a:xfrm>
          <a:prstGeom prst="rect">
            <a:avLst/>
          </a:prstGeom>
          <a:noFill/>
          <a:ln w="9525">
            <a:noFill/>
            <a:miter lim="800000"/>
            <a:headEnd/>
            <a:tailEnd/>
          </a:ln>
        </p:spPr>
      </p:pic>
      <p:graphicFrame>
        <p:nvGraphicFramePr>
          <p:cNvPr id="30" name="Diagram 29"/>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advTm="43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2"/>
          <p:cNvSpPr txBox="1">
            <a:spLocks noChangeArrowheads="1"/>
          </p:cNvSpPr>
          <p:nvPr/>
        </p:nvSpPr>
        <p:spPr bwMode="auto">
          <a:xfrm>
            <a:off x="1549400" y="1738313"/>
            <a:ext cx="7218363" cy="696912"/>
          </a:xfrm>
          <a:prstGeom prst="rect">
            <a:avLst/>
          </a:prstGeom>
          <a:solidFill>
            <a:srgbClr val="10416A"/>
          </a:solidFill>
          <a:ln w="9525">
            <a:noFill/>
            <a:miter lim="800000"/>
            <a:headEnd/>
            <a:tailEnd/>
          </a:ln>
        </p:spPr>
        <p:txBody>
          <a:bodyPr anchor="ctr" anchorCtr="1"/>
          <a:lstStyle/>
          <a:p>
            <a:pPr algn="ctr">
              <a:spcAft>
                <a:spcPts val="1200"/>
              </a:spcAft>
            </a:pPr>
            <a:r>
              <a:rPr lang="nl-BE" sz="2500" b="1" dirty="0" err="1" smtClean="0">
                <a:solidFill>
                  <a:schemeClr val="bg1"/>
                </a:solidFill>
              </a:rPr>
              <a:t>How</a:t>
            </a:r>
            <a:r>
              <a:rPr lang="nl-BE" sz="2500" b="1" dirty="0" smtClean="0">
                <a:solidFill>
                  <a:schemeClr val="bg1"/>
                </a:solidFill>
              </a:rPr>
              <a:t> </a:t>
            </a:r>
            <a:r>
              <a:rPr lang="nl-BE" sz="2500" b="1" dirty="0" smtClean="0">
                <a:solidFill>
                  <a:schemeClr val="bg1"/>
                </a:solidFill>
              </a:rPr>
              <a:t>we </a:t>
            </a:r>
            <a:r>
              <a:rPr lang="nl-BE" sz="2500" b="1" dirty="0" err="1" smtClean="0">
                <a:solidFill>
                  <a:schemeClr val="bg1"/>
                </a:solidFill>
              </a:rPr>
              <a:t>see</a:t>
            </a:r>
            <a:r>
              <a:rPr lang="nl-BE" sz="2500" b="1" dirty="0" smtClean="0">
                <a:solidFill>
                  <a:schemeClr val="bg1"/>
                </a:solidFill>
              </a:rPr>
              <a:t> </a:t>
            </a:r>
            <a:r>
              <a:rPr lang="nl-BE" sz="2500" b="1" dirty="0" err="1" smtClean="0">
                <a:solidFill>
                  <a:schemeClr val="bg1"/>
                </a:solidFill>
              </a:rPr>
              <a:t>differences</a:t>
            </a:r>
            <a:r>
              <a:rPr lang="nl-BE" sz="2500" b="1" dirty="0" smtClean="0">
                <a:solidFill>
                  <a:schemeClr val="bg1"/>
                </a:solidFill>
              </a:rPr>
              <a:t> </a:t>
            </a:r>
            <a:r>
              <a:rPr lang="nl-BE" sz="2500" b="1" dirty="0" err="1" smtClean="0">
                <a:solidFill>
                  <a:schemeClr val="bg1"/>
                </a:solidFill>
              </a:rPr>
              <a:t>between</a:t>
            </a:r>
            <a:r>
              <a:rPr lang="nl-BE" sz="2500" b="1" dirty="0" smtClean="0">
                <a:solidFill>
                  <a:schemeClr val="bg1"/>
                </a:solidFill>
              </a:rPr>
              <a:t> </a:t>
            </a:r>
            <a:r>
              <a:rPr lang="nl-BE" sz="2500" b="1" dirty="0" err="1" smtClean="0">
                <a:solidFill>
                  <a:schemeClr val="bg1"/>
                </a:solidFill>
              </a:rPr>
              <a:t>numbers</a:t>
            </a:r>
            <a:r>
              <a:rPr lang="nl-BE" sz="2500" b="1" dirty="0" smtClean="0">
                <a:solidFill>
                  <a:schemeClr val="bg1"/>
                </a:solidFill>
              </a:rPr>
              <a:t>?</a:t>
            </a:r>
            <a:endParaRPr lang="nl-NL" dirty="0">
              <a:solidFill>
                <a:srgbClr val="9C8764"/>
              </a:solidFill>
              <a:latin typeface="Vrinda" pitchFamily="2" charset="0"/>
            </a:endParaRPr>
          </a:p>
        </p:txBody>
      </p:sp>
      <p:grpSp>
        <p:nvGrpSpPr>
          <p:cNvPr id="20482" name="Groep 10"/>
          <p:cNvGrpSpPr>
            <a:grpSpLocks/>
          </p:cNvGrpSpPr>
          <p:nvPr/>
        </p:nvGrpSpPr>
        <p:grpSpPr bwMode="auto">
          <a:xfrm>
            <a:off x="3959225" y="3536950"/>
            <a:ext cx="2197100" cy="1655763"/>
            <a:chOff x="1799828" y="1189854"/>
            <a:chExt cx="2496343" cy="2496343"/>
          </a:xfrm>
        </p:grpSpPr>
        <p:sp>
          <p:nvSpPr>
            <p:cNvPr id="7" name="Ovaal 11"/>
            <p:cNvSpPr/>
            <p:nvPr/>
          </p:nvSpPr>
          <p:spPr>
            <a:xfrm>
              <a:off x="1799828" y="1189854"/>
              <a:ext cx="2496343" cy="2496343"/>
            </a:xfrm>
            <a:prstGeom prst="ellipse">
              <a:avLst/>
            </a:prstGeom>
            <a:solidFill>
              <a:srgbClr val="00206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8" name="Ovaal 4"/>
            <p:cNvSpPr/>
            <p:nvPr/>
          </p:nvSpPr>
          <p:spPr>
            <a:xfrm>
              <a:off x="1958555" y="1556049"/>
              <a:ext cx="2204141" cy="1763953"/>
            </a:xfrm>
            <a:prstGeom prst="rect">
              <a:avLst/>
            </a:prstGeom>
          </p:spPr>
          <p:style>
            <a:lnRef idx="0">
              <a:scrgbClr r="0" g="0" b="0"/>
            </a:lnRef>
            <a:fillRef idx="0">
              <a:scrgbClr r="0" g="0" b="0"/>
            </a:fillRef>
            <a:effectRef idx="0">
              <a:scrgbClr r="0" g="0" b="0"/>
            </a:effectRef>
            <a:fontRef idx="minor">
              <a:schemeClr val="tx1"/>
            </a:fontRef>
          </p:style>
          <p:txBody>
            <a:bodyPr lIns="26670" tIns="26670" rIns="26670" bIns="26670" anchor="ctr"/>
            <a:lstStyle/>
            <a:p>
              <a:pPr algn="ctr" defTabSz="933450">
                <a:lnSpc>
                  <a:spcPct val="90000"/>
                </a:lnSpc>
                <a:spcAft>
                  <a:spcPct val="35000"/>
                </a:spcAft>
                <a:defRPr/>
              </a:pPr>
              <a:r>
                <a:rPr lang="nl-BE" sz="2000" b="1" dirty="0" err="1" smtClean="0">
                  <a:solidFill>
                    <a:schemeClr val="bg1"/>
                  </a:solidFill>
                  <a:cs typeface="Arial" charset="0"/>
                </a:rPr>
                <a:t>Number</a:t>
              </a:r>
              <a:r>
                <a:rPr lang="nl-BE" sz="2000" b="1" dirty="0" smtClean="0">
                  <a:solidFill>
                    <a:schemeClr val="bg1"/>
                  </a:solidFill>
                  <a:cs typeface="Arial" charset="0"/>
                </a:rPr>
                <a:t> </a:t>
              </a:r>
              <a:r>
                <a:rPr lang="nl-BE" sz="2000" b="1" dirty="0" err="1" smtClean="0">
                  <a:solidFill>
                    <a:schemeClr val="bg1"/>
                  </a:solidFill>
                  <a:cs typeface="Arial" charset="0"/>
                </a:rPr>
                <a:t>discrimina</a:t>
              </a:r>
              <a:endParaRPr lang="nl-BE" sz="2000" b="1" dirty="0" smtClean="0">
                <a:solidFill>
                  <a:schemeClr val="bg1"/>
                </a:solidFill>
                <a:cs typeface="Arial" charset="0"/>
              </a:endParaRPr>
            </a:p>
            <a:p>
              <a:pPr algn="ctr" defTabSz="933450">
                <a:lnSpc>
                  <a:spcPct val="90000"/>
                </a:lnSpc>
                <a:spcAft>
                  <a:spcPct val="35000"/>
                </a:spcAft>
                <a:defRPr/>
              </a:pPr>
              <a:r>
                <a:rPr lang="nl-BE" sz="2000" b="1" dirty="0" err="1" smtClean="0">
                  <a:solidFill>
                    <a:schemeClr val="bg1"/>
                  </a:solidFill>
                  <a:cs typeface="Arial" charset="0"/>
                </a:rPr>
                <a:t>tion</a:t>
              </a:r>
              <a:endParaRPr lang="nl-NL" sz="2000" b="1" dirty="0">
                <a:solidFill>
                  <a:schemeClr val="bg1"/>
                </a:solidFill>
                <a:cs typeface="Arial" charset="0"/>
              </a:endParaRPr>
            </a:p>
          </p:txBody>
        </p:sp>
      </p:grpSp>
      <p:grpSp>
        <p:nvGrpSpPr>
          <p:cNvPr id="3" name="Groep 13"/>
          <p:cNvGrpSpPr>
            <a:grpSpLocks/>
          </p:cNvGrpSpPr>
          <p:nvPr/>
        </p:nvGrpSpPr>
        <p:grpSpPr bwMode="auto">
          <a:xfrm>
            <a:off x="5516563" y="4643438"/>
            <a:ext cx="1228725" cy="1130300"/>
            <a:chOff x="3830430" y="2625992"/>
            <a:chExt cx="1248171" cy="1248171"/>
          </a:xfrm>
        </p:grpSpPr>
        <p:sp>
          <p:nvSpPr>
            <p:cNvPr id="9" name="Ovaal 14"/>
            <p:cNvSpPr/>
            <p:nvPr/>
          </p:nvSpPr>
          <p:spPr>
            <a:xfrm>
              <a:off x="3830430" y="2625992"/>
              <a:ext cx="1248171" cy="1248171"/>
            </a:xfrm>
            <a:prstGeom prst="ellipse">
              <a:avLst/>
            </a:prstGeom>
            <a:solidFill>
              <a:schemeClr val="accent2">
                <a:lumMod val="20000"/>
                <a:lumOff val="80000"/>
                <a:alpha val="50000"/>
              </a:schemeClr>
            </a:solidFill>
            <a:ln>
              <a:solidFill>
                <a:srgbClr val="10416A"/>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0" name="Ovaal 6"/>
            <p:cNvSpPr/>
            <p:nvPr/>
          </p:nvSpPr>
          <p:spPr>
            <a:xfrm>
              <a:off x="3909448" y="2808309"/>
              <a:ext cx="1094972" cy="841464"/>
            </a:xfrm>
            <a:prstGeom prst="rect">
              <a:avLst/>
            </a:prstGeom>
            <a:ln>
              <a:noFill/>
            </a:ln>
          </p:spPr>
          <p:style>
            <a:lnRef idx="0">
              <a:scrgbClr r="0" g="0" b="0"/>
            </a:lnRef>
            <a:fillRef idx="0">
              <a:scrgbClr r="0" g="0" b="0"/>
            </a:fillRef>
            <a:effectRef idx="0">
              <a:scrgbClr r="0" g="0" b="0"/>
            </a:effectRef>
            <a:fontRef idx="minor">
              <a:schemeClr val="tx1"/>
            </a:fontRef>
          </p:style>
          <p:txBody>
            <a:bodyPr lIns="17780" tIns="17780" rIns="17780" bIns="17780" anchor="ctr"/>
            <a:lstStyle/>
            <a:p>
              <a:pPr algn="ctr" defTabSz="622300">
                <a:lnSpc>
                  <a:spcPct val="90000"/>
                </a:lnSpc>
                <a:spcAft>
                  <a:spcPct val="35000"/>
                </a:spcAft>
                <a:defRPr/>
              </a:pPr>
              <a:r>
                <a:rPr lang="nl-BE" sz="2000" dirty="0" err="1" smtClean="0">
                  <a:cs typeface="Arial" charset="0"/>
                </a:rPr>
                <a:t>Large</a:t>
              </a:r>
              <a:r>
                <a:rPr lang="nl-BE" sz="2000" dirty="0" smtClean="0">
                  <a:cs typeface="Arial" charset="0"/>
                </a:rPr>
                <a:t> </a:t>
              </a:r>
              <a:r>
                <a:rPr lang="nl-BE" sz="2000" dirty="0" err="1" smtClean="0">
                  <a:cs typeface="Arial" charset="0"/>
                </a:rPr>
                <a:t>number</a:t>
              </a:r>
              <a:endParaRPr lang="nl-NL" sz="2000" dirty="0">
                <a:cs typeface="Arial" charset="0"/>
              </a:endParaRPr>
            </a:p>
          </p:txBody>
        </p:sp>
      </p:grpSp>
      <p:grpSp>
        <p:nvGrpSpPr>
          <p:cNvPr id="4" name="Groep 13"/>
          <p:cNvGrpSpPr>
            <a:grpSpLocks/>
          </p:cNvGrpSpPr>
          <p:nvPr/>
        </p:nvGrpSpPr>
        <p:grpSpPr bwMode="auto">
          <a:xfrm>
            <a:off x="3311525" y="4598988"/>
            <a:ext cx="1228725" cy="1130300"/>
            <a:chOff x="3830430" y="2625992"/>
            <a:chExt cx="1248171" cy="1248171"/>
          </a:xfrm>
        </p:grpSpPr>
        <p:sp>
          <p:nvSpPr>
            <p:cNvPr id="26" name="Ovaal 14"/>
            <p:cNvSpPr/>
            <p:nvPr/>
          </p:nvSpPr>
          <p:spPr>
            <a:xfrm>
              <a:off x="3830430" y="2625992"/>
              <a:ext cx="1248171" cy="1248171"/>
            </a:xfrm>
            <a:prstGeom prst="ellipse">
              <a:avLst/>
            </a:prstGeom>
            <a:solidFill>
              <a:schemeClr val="accent2">
                <a:lumMod val="20000"/>
                <a:lumOff val="80000"/>
                <a:alpha val="50000"/>
              </a:schemeClr>
            </a:solidFill>
            <a:ln>
              <a:solidFill>
                <a:srgbClr val="10416A"/>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0" name="Ovaal 6"/>
            <p:cNvSpPr/>
            <p:nvPr/>
          </p:nvSpPr>
          <p:spPr>
            <a:xfrm>
              <a:off x="3909449" y="2808309"/>
              <a:ext cx="1094971" cy="841464"/>
            </a:xfrm>
            <a:prstGeom prst="rect">
              <a:avLst/>
            </a:prstGeom>
            <a:ln>
              <a:noFill/>
            </a:ln>
          </p:spPr>
          <p:style>
            <a:lnRef idx="0">
              <a:scrgbClr r="0" g="0" b="0"/>
            </a:lnRef>
            <a:fillRef idx="0">
              <a:scrgbClr r="0" g="0" b="0"/>
            </a:fillRef>
            <a:effectRef idx="0">
              <a:scrgbClr r="0" g="0" b="0"/>
            </a:effectRef>
            <a:fontRef idx="minor">
              <a:schemeClr val="tx1"/>
            </a:fontRef>
          </p:style>
          <p:txBody>
            <a:bodyPr lIns="17780" tIns="17780" rIns="17780" bIns="17780" anchor="ctr"/>
            <a:lstStyle/>
            <a:p>
              <a:pPr algn="ctr" defTabSz="622300">
                <a:lnSpc>
                  <a:spcPct val="90000"/>
                </a:lnSpc>
                <a:spcAft>
                  <a:spcPct val="35000"/>
                </a:spcAft>
                <a:defRPr/>
              </a:pPr>
              <a:r>
                <a:rPr lang="nl-BE" sz="2000" dirty="0" err="1" smtClean="0">
                  <a:cs typeface="Arial" charset="0"/>
                </a:rPr>
                <a:t>Small</a:t>
              </a:r>
              <a:r>
                <a:rPr lang="nl-BE" sz="2000" dirty="0" smtClean="0">
                  <a:cs typeface="Arial" charset="0"/>
                </a:rPr>
                <a:t> </a:t>
              </a:r>
              <a:r>
                <a:rPr lang="nl-BE" sz="2000" dirty="0" err="1" smtClean="0">
                  <a:cs typeface="Arial" charset="0"/>
                </a:rPr>
                <a:t>number</a:t>
              </a:r>
              <a:endParaRPr lang="nl-NL" sz="2000" dirty="0">
                <a:cs typeface="Arial" charset="0"/>
              </a:endParaRPr>
            </a:p>
          </p:txBody>
        </p:sp>
      </p:grpSp>
      <p:sp>
        <p:nvSpPr>
          <p:cNvPr id="45" name="Afgeronde rechthoek 44"/>
          <p:cNvSpPr>
            <a:spLocks noChangeArrowheads="1"/>
          </p:cNvSpPr>
          <p:nvPr/>
        </p:nvSpPr>
        <p:spPr bwMode="auto">
          <a:xfrm>
            <a:off x="1549400" y="4691739"/>
            <a:ext cx="1695450" cy="577850"/>
          </a:xfrm>
          <a:prstGeom prst="roundRect">
            <a:avLst>
              <a:gd name="adj" fmla="val 16667"/>
            </a:avLst>
          </a:prstGeom>
          <a:solidFill>
            <a:srgbClr val="EAEAEA"/>
          </a:solidFill>
          <a:ln w="9525" algn="ctr">
            <a:noFill/>
            <a:round/>
            <a:headEnd/>
            <a:tailEnd/>
          </a:ln>
        </p:spPr>
        <p:txBody>
          <a:bodyPr/>
          <a:lstStyle/>
          <a:p>
            <a:pPr algn="ctr">
              <a:spcBef>
                <a:spcPct val="20000"/>
              </a:spcBef>
            </a:pPr>
            <a:r>
              <a:rPr lang="nl-BE" sz="2200" dirty="0" err="1"/>
              <a:t>Object-file</a:t>
            </a:r>
            <a:endParaRPr lang="nl-NL" sz="2200" dirty="0"/>
          </a:p>
        </p:txBody>
      </p:sp>
      <p:sp>
        <p:nvSpPr>
          <p:cNvPr id="28" name="Afgeronde rechthoek 44"/>
          <p:cNvSpPr>
            <a:spLocks noChangeArrowheads="1"/>
          </p:cNvSpPr>
          <p:nvPr/>
        </p:nvSpPr>
        <p:spPr bwMode="auto">
          <a:xfrm>
            <a:off x="6840538" y="4306464"/>
            <a:ext cx="2036762" cy="915248"/>
          </a:xfrm>
          <a:prstGeom prst="roundRect">
            <a:avLst>
              <a:gd name="adj" fmla="val 16667"/>
            </a:avLst>
          </a:prstGeom>
          <a:solidFill>
            <a:srgbClr val="EAEAEA"/>
          </a:solidFill>
          <a:ln w="9525" algn="ctr">
            <a:noFill/>
            <a:round/>
            <a:headEnd/>
            <a:tailEnd/>
          </a:ln>
        </p:spPr>
        <p:txBody>
          <a:bodyPr/>
          <a:lstStyle/>
          <a:p>
            <a:pPr algn="ctr">
              <a:spcBef>
                <a:spcPct val="20000"/>
              </a:spcBef>
            </a:pPr>
            <a:r>
              <a:rPr lang="nl-BE" sz="2200" dirty="0" err="1" smtClean="0"/>
              <a:t>Analogue</a:t>
            </a:r>
            <a:r>
              <a:rPr lang="nl-BE" sz="2200" dirty="0" smtClean="0"/>
              <a:t> magnitude</a:t>
            </a:r>
            <a:endParaRPr lang="nl-NL" sz="2200" dirty="0"/>
          </a:p>
        </p:txBody>
      </p:sp>
      <p:sp>
        <p:nvSpPr>
          <p:cNvPr id="98349" name="Text Box 45"/>
          <p:cNvSpPr txBox="1">
            <a:spLocks noChangeArrowheads="1"/>
          </p:cNvSpPr>
          <p:nvPr/>
        </p:nvSpPr>
        <p:spPr bwMode="auto">
          <a:xfrm>
            <a:off x="2227263" y="2615426"/>
            <a:ext cx="6578600" cy="276999"/>
          </a:xfrm>
          <a:prstGeom prst="rect">
            <a:avLst/>
          </a:prstGeom>
          <a:solidFill>
            <a:srgbClr val="C0C0C0">
              <a:alpha val="59999"/>
            </a:srgbClr>
          </a:solidFill>
          <a:ln w="9525">
            <a:noFill/>
            <a:miter lim="800000"/>
            <a:headEnd/>
            <a:tailEnd/>
          </a:ln>
        </p:spPr>
        <p:txBody>
          <a:bodyPr wrap="square">
            <a:spAutoFit/>
          </a:bodyPr>
          <a:lstStyle/>
          <a:p>
            <a:pPr>
              <a:spcBef>
                <a:spcPct val="50000"/>
              </a:spcBef>
            </a:pPr>
            <a:r>
              <a:rPr lang="nl-BE" sz="1200" dirty="0" err="1" smtClean="0"/>
              <a:t>Barner</a:t>
            </a:r>
            <a:r>
              <a:rPr lang="nl-BE" sz="1200" dirty="0"/>
              <a:t>, </a:t>
            </a:r>
            <a:r>
              <a:rPr lang="nl-BE" sz="1200" dirty="0" err="1"/>
              <a:t>Thalwitz</a:t>
            </a:r>
            <a:r>
              <a:rPr lang="nl-BE" sz="1200" dirty="0"/>
              <a:t>, Wood, Yang, &amp; Carey, 2007; </a:t>
            </a:r>
            <a:r>
              <a:rPr lang="nl-BE" sz="1200" dirty="0" err="1"/>
              <a:t>Cordes</a:t>
            </a:r>
            <a:r>
              <a:rPr lang="nl-BE" sz="1200" dirty="0"/>
              <a:t> &amp; </a:t>
            </a:r>
            <a:r>
              <a:rPr lang="nl-BE" sz="1200" dirty="0" err="1"/>
              <a:t>Brannon</a:t>
            </a:r>
            <a:r>
              <a:rPr lang="nl-BE" sz="1200" dirty="0"/>
              <a:t>, </a:t>
            </a:r>
            <a:r>
              <a:rPr lang="nl-BE" sz="1200" dirty="0" err="1"/>
              <a:t>submitted</a:t>
            </a:r>
            <a:r>
              <a:rPr lang="nl-BE" sz="1200" dirty="0"/>
              <a:t>; </a:t>
            </a:r>
            <a:r>
              <a:rPr lang="nl-BE" sz="1200" dirty="0" err="1"/>
              <a:t>Xu</a:t>
            </a:r>
            <a:r>
              <a:rPr lang="nl-BE" sz="1200" dirty="0"/>
              <a:t>, </a:t>
            </a:r>
            <a:r>
              <a:rPr lang="nl-BE" sz="1200" dirty="0" smtClean="0"/>
              <a:t>2003 </a:t>
            </a:r>
            <a:endParaRPr lang="nl-NL" sz="1600" dirty="0"/>
          </a:p>
        </p:txBody>
      </p:sp>
      <p:sp>
        <p:nvSpPr>
          <p:cNvPr id="7199" name="Text Box 31"/>
          <p:cNvSpPr txBox="1">
            <a:spLocks noChangeArrowheads="1"/>
          </p:cNvSpPr>
          <p:nvPr/>
        </p:nvSpPr>
        <p:spPr bwMode="auto">
          <a:xfrm>
            <a:off x="3627438" y="5815013"/>
            <a:ext cx="717550" cy="366712"/>
          </a:xfrm>
          <a:prstGeom prst="rect">
            <a:avLst/>
          </a:prstGeom>
          <a:noFill/>
          <a:ln w="9525">
            <a:noFill/>
            <a:miter lim="800000"/>
            <a:headEnd/>
            <a:tailEnd/>
          </a:ln>
        </p:spPr>
        <p:txBody>
          <a:bodyPr>
            <a:spAutoFit/>
          </a:bodyPr>
          <a:lstStyle/>
          <a:p>
            <a:pPr>
              <a:spcBef>
                <a:spcPct val="50000"/>
              </a:spcBef>
            </a:pPr>
            <a:r>
              <a:rPr lang="nl-BE" dirty="0" smtClean="0"/>
              <a:t> </a:t>
            </a:r>
            <a:r>
              <a:rPr lang="nl-BE" dirty="0"/>
              <a:t>&lt; 4</a:t>
            </a:r>
            <a:endParaRPr lang="nl-NL" dirty="0"/>
          </a:p>
        </p:txBody>
      </p:sp>
      <p:sp>
        <p:nvSpPr>
          <p:cNvPr id="7200" name="Text Box 32"/>
          <p:cNvSpPr txBox="1">
            <a:spLocks noChangeArrowheads="1"/>
          </p:cNvSpPr>
          <p:nvPr/>
        </p:nvSpPr>
        <p:spPr bwMode="auto">
          <a:xfrm>
            <a:off x="5832475" y="5815013"/>
            <a:ext cx="717550" cy="366712"/>
          </a:xfrm>
          <a:prstGeom prst="rect">
            <a:avLst/>
          </a:prstGeom>
          <a:noFill/>
          <a:ln w="9525">
            <a:noFill/>
            <a:miter lim="800000"/>
            <a:headEnd/>
            <a:tailEnd/>
          </a:ln>
        </p:spPr>
        <p:txBody>
          <a:bodyPr>
            <a:spAutoFit/>
          </a:bodyPr>
          <a:lstStyle/>
          <a:p>
            <a:pPr>
              <a:spcBef>
                <a:spcPct val="50000"/>
              </a:spcBef>
            </a:pPr>
            <a:r>
              <a:rPr lang="nl-BE" dirty="0" smtClean="0"/>
              <a:t> </a:t>
            </a:r>
            <a:r>
              <a:rPr lang="nl-BE" dirty="0"/>
              <a:t>&gt; 4</a:t>
            </a:r>
            <a:endParaRPr lang="nl-NL" dirty="0"/>
          </a:p>
        </p:txBody>
      </p:sp>
      <p:graphicFrame>
        <p:nvGraphicFramePr>
          <p:cNvPr id="1026" name="Object 2"/>
          <p:cNvGraphicFramePr>
            <a:graphicFrameLocks noChangeAspect="1"/>
          </p:cNvGraphicFramePr>
          <p:nvPr/>
        </p:nvGraphicFramePr>
        <p:xfrm>
          <a:off x="7287381" y="5336554"/>
          <a:ext cx="1480382" cy="785467"/>
        </p:xfrm>
        <a:graphic>
          <a:graphicData uri="http://schemas.openxmlformats.org/presentationml/2006/ole">
            <p:oleObj spid="_x0000_s1026" name="Bitmapafbeelding" r:id="rId4" imgW="22961905" imgH="12193702" progId="PBrush">
              <p:embed/>
            </p:oleObj>
          </a:graphicData>
        </a:graphic>
      </p:graphicFrame>
      <p:pic>
        <p:nvPicPr>
          <p:cNvPr id="1028" name="Picture 4" descr="100% organic cotton, 100% organic cotton fabric, baby, eco baby, eco baby toy, eco friendly kids, eco friendly nursery, eco kids, eco parenting, eco toy, eco toys, eco-friendly kids toys, green kids, green kids gifts, green kids toys, green nursery, green toy, green toys, kids, organic bunny, organic soft toys, play, plush organic toys, rubberwood, safe children toys, stuffed bunny, sustainable design, sustainable toys, sustainable toys for kids, taraluna, toys, wooden, wooden toys"/>
          <p:cNvPicPr>
            <a:picLocks noChangeAspect="1" noChangeArrowheads="1"/>
          </p:cNvPicPr>
          <p:nvPr/>
        </p:nvPicPr>
        <p:blipFill>
          <a:blip r:embed="rId5" cstate="print"/>
          <a:srcRect/>
          <a:stretch>
            <a:fillRect/>
          </a:stretch>
        </p:blipFill>
        <p:spPr bwMode="auto">
          <a:xfrm>
            <a:off x="143626" y="5295533"/>
            <a:ext cx="1405774" cy="992157"/>
          </a:xfrm>
          <a:prstGeom prst="rect">
            <a:avLst/>
          </a:prstGeom>
          <a:noFill/>
        </p:spPr>
      </p:pic>
      <p:pic>
        <p:nvPicPr>
          <p:cNvPr id="38" name="Picture 2" descr="http://s2.hbvl.be/imgpath/assets_img_gvl/2009/04/03/441820/vinylvloer-verhoogt-kans-op-autisme_1_515x0.jpg"/>
          <p:cNvPicPr>
            <a:picLocks noChangeAspect="1" noChangeArrowheads="1"/>
          </p:cNvPicPr>
          <p:nvPr/>
        </p:nvPicPr>
        <p:blipFill>
          <a:blip r:embed="rId6" cstate="print"/>
          <a:srcRect/>
          <a:stretch>
            <a:fillRect/>
          </a:stretch>
        </p:blipFill>
        <p:spPr bwMode="auto">
          <a:xfrm>
            <a:off x="2528468" y="76142"/>
            <a:ext cx="2197939" cy="1408171"/>
          </a:xfrm>
          <a:prstGeom prst="rect">
            <a:avLst/>
          </a:prstGeom>
          <a:noFill/>
          <a:ln w="9525">
            <a:noFill/>
            <a:miter lim="800000"/>
            <a:headEnd/>
            <a:tailEnd/>
          </a:ln>
        </p:spPr>
      </p:pic>
      <p:pic>
        <p:nvPicPr>
          <p:cNvPr id="27" name="Picture 1" descr="expertmeeting"/>
          <p:cNvPicPr>
            <a:picLocks noChangeAspect="1" noChangeArrowheads="1"/>
          </p:cNvPicPr>
          <p:nvPr/>
        </p:nvPicPr>
        <p:blipFill>
          <a:blip r:embed="rId7" cstate="print"/>
          <a:srcRect/>
          <a:stretch>
            <a:fillRect/>
          </a:stretch>
        </p:blipFill>
        <p:spPr bwMode="auto">
          <a:xfrm>
            <a:off x="5237163" y="103187"/>
            <a:ext cx="3619500" cy="1095375"/>
          </a:xfrm>
          <a:prstGeom prst="rect">
            <a:avLst/>
          </a:prstGeom>
          <a:noFill/>
          <a:ln w="9525">
            <a:noFill/>
            <a:miter lim="800000"/>
            <a:headEnd/>
            <a:tailEnd/>
          </a:ln>
        </p:spPr>
      </p:pic>
      <p:graphicFrame>
        <p:nvGraphicFramePr>
          <p:cNvPr id="29" name="Diagram 28"/>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 name="Picture 8" descr="http://t1.gstatic.com/images?q=tbn:ANd9GcQt-qVw3yYUrRcX23B9GC8yGqvQGlmYhEi2BSC7LIW43RyGEVs&amp;t=1&amp;usg=__3vchzBpHAkJA4gjj47umgITwmNE="/>
          <p:cNvPicPr>
            <a:picLocks noChangeAspect="1" noChangeArrowheads="1"/>
          </p:cNvPicPr>
          <p:nvPr/>
        </p:nvPicPr>
        <p:blipFill>
          <a:blip r:embed="rId13" cstate="print"/>
          <a:srcRect/>
          <a:stretch>
            <a:fillRect/>
          </a:stretch>
        </p:blipFill>
        <p:spPr bwMode="auto">
          <a:xfrm>
            <a:off x="143627" y="3963194"/>
            <a:ext cx="1271588" cy="1271588"/>
          </a:xfrm>
          <a:prstGeom prst="rect">
            <a:avLst/>
          </a:prstGeom>
          <a:noFill/>
          <a:ln w="9525">
            <a:noFill/>
            <a:miter lim="800000"/>
            <a:headEnd/>
            <a:tailEnd/>
          </a:ln>
        </p:spPr>
      </p:pic>
      <p:pic>
        <p:nvPicPr>
          <p:cNvPr id="2" name="Picture 4" descr="http://www.beautedemaman.com/wp-content/uploads/2010/09/baby_lifting_head.jpg"/>
          <p:cNvPicPr>
            <a:picLocks noChangeAspect="1" noChangeArrowheads="1"/>
          </p:cNvPicPr>
          <p:nvPr/>
        </p:nvPicPr>
        <p:blipFill>
          <a:blip r:embed="rId14" cstate="print"/>
          <a:srcRect/>
          <a:stretch>
            <a:fillRect/>
          </a:stretch>
        </p:blipFill>
        <p:spPr bwMode="auto">
          <a:xfrm>
            <a:off x="107504" y="55562"/>
            <a:ext cx="2153259" cy="1428751"/>
          </a:xfrm>
          <a:prstGeom prst="rect">
            <a:avLst/>
          </a:prstGeom>
          <a:noFill/>
        </p:spPr>
      </p:pic>
    </p:spTree>
  </p:cSld>
  <p:clrMapOvr>
    <a:masterClrMapping/>
  </p:clrMapOvr>
  <p:transition advTm="43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1481138" y="2408238"/>
            <a:ext cx="7316787" cy="3711575"/>
          </a:xfrm>
          <a:noFill/>
        </p:spPr>
        <p:txBody>
          <a:bodyPr anchor="ctr"/>
          <a:lstStyle/>
          <a:p>
            <a:pPr marL="742950" lvl="1" indent="-285750" defTabSz="628650" eaLnBrk="1" hangingPunct="1">
              <a:lnSpc>
                <a:spcPct val="90000"/>
              </a:lnSpc>
              <a:buFont typeface="Arial Unicode MS" pitchFamily="34" charset="-128"/>
              <a:buNone/>
            </a:pPr>
            <a:endParaRPr lang="nl-BE" sz="2400" dirty="0" smtClean="0">
              <a:solidFill>
                <a:schemeClr val="tx1"/>
              </a:solidFill>
              <a:cs typeface="Arial" charset="0"/>
            </a:endParaRPr>
          </a:p>
          <a:p>
            <a:pPr marL="174625" indent="361950" defTabSz="628650" eaLnBrk="1" hangingPunct="1">
              <a:lnSpc>
                <a:spcPct val="90000"/>
              </a:lnSpc>
              <a:buFontTx/>
              <a:buNone/>
            </a:pPr>
            <a:endParaRPr lang="nl-BE" sz="2800" dirty="0" smtClean="0">
              <a:solidFill>
                <a:schemeClr val="tx1"/>
              </a:solidFill>
              <a:cs typeface="Arial" charset="0"/>
            </a:endParaRPr>
          </a:p>
        </p:txBody>
      </p:sp>
      <p:sp>
        <p:nvSpPr>
          <p:cNvPr id="6147" name="Rectangle 2"/>
          <p:cNvSpPr txBox="1">
            <a:spLocks noChangeArrowheads="1"/>
          </p:cNvSpPr>
          <p:nvPr/>
        </p:nvSpPr>
        <p:spPr bwMode="auto">
          <a:xfrm>
            <a:off x="998538" y="1373187"/>
            <a:ext cx="7327900" cy="696913"/>
          </a:xfrm>
          <a:prstGeom prst="rect">
            <a:avLst/>
          </a:prstGeom>
          <a:solidFill>
            <a:srgbClr val="10416A"/>
          </a:solidFill>
          <a:ln w="9525">
            <a:noFill/>
            <a:miter lim="800000"/>
            <a:headEnd/>
            <a:tailEnd/>
          </a:ln>
        </p:spPr>
        <p:txBody>
          <a:bodyPr anchor="ctr" anchorCtr="1"/>
          <a:lstStyle/>
          <a:p>
            <a:pPr algn="ctr">
              <a:spcAft>
                <a:spcPts val="1200"/>
              </a:spcAft>
            </a:pPr>
            <a:r>
              <a:rPr lang="nl-BE" sz="2500" b="1" dirty="0" smtClean="0">
                <a:solidFill>
                  <a:schemeClr val="bg1"/>
                </a:solidFill>
              </a:rPr>
              <a:t>2 </a:t>
            </a:r>
            <a:r>
              <a:rPr lang="nl-BE" sz="2500" b="1" dirty="0" err="1" smtClean="0">
                <a:solidFill>
                  <a:schemeClr val="bg1"/>
                </a:solidFill>
              </a:rPr>
              <a:t>systems</a:t>
            </a:r>
            <a:r>
              <a:rPr lang="nl-BE" sz="2500" b="1" dirty="0" smtClean="0">
                <a:solidFill>
                  <a:schemeClr val="bg1"/>
                </a:solidFill>
              </a:rPr>
              <a:t> to </a:t>
            </a:r>
            <a:r>
              <a:rPr lang="nl-BE" sz="2500" b="1" dirty="0" err="1" smtClean="0">
                <a:solidFill>
                  <a:schemeClr val="bg1"/>
                </a:solidFill>
              </a:rPr>
              <a:t>discriminate</a:t>
            </a:r>
            <a:r>
              <a:rPr lang="nl-BE" sz="2500" b="1" dirty="0" smtClean="0">
                <a:solidFill>
                  <a:schemeClr val="bg1"/>
                </a:solidFill>
              </a:rPr>
              <a:t> </a:t>
            </a:r>
            <a:r>
              <a:rPr lang="nl-BE" sz="2500" b="1" dirty="0" err="1" smtClean="0">
                <a:solidFill>
                  <a:schemeClr val="bg1"/>
                </a:solidFill>
              </a:rPr>
              <a:t>number</a:t>
            </a:r>
            <a:r>
              <a:rPr lang="nl-BE" sz="2500" b="1" dirty="0" smtClean="0">
                <a:solidFill>
                  <a:schemeClr val="bg1"/>
                </a:solidFill>
              </a:rPr>
              <a:t>:                                                     </a:t>
            </a:r>
            <a:r>
              <a:rPr lang="nl-BE" sz="2500" b="1" dirty="0">
                <a:solidFill>
                  <a:schemeClr val="bg1"/>
                </a:solidFill>
              </a:rPr>
              <a:t>Discrete </a:t>
            </a:r>
            <a:r>
              <a:rPr lang="nl-BE" sz="2500" b="1" dirty="0" err="1">
                <a:solidFill>
                  <a:schemeClr val="bg1"/>
                </a:solidFill>
              </a:rPr>
              <a:t>vs</a:t>
            </a:r>
            <a:r>
              <a:rPr lang="nl-BE" sz="2500" b="1" dirty="0">
                <a:solidFill>
                  <a:schemeClr val="bg1"/>
                </a:solidFill>
              </a:rPr>
              <a:t> </a:t>
            </a:r>
            <a:r>
              <a:rPr lang="nl-BE" sz="2500" b="1" dirty="0" err="1">
                <a:solidFill>
                  <a:schemeClr val="bg1"/>
                </a:solidFill>
              </a:rPr>
              <a:t>continuous</a:t>
            </a:r>
            <a:endParaRPr lang="nl-NL" sz="1800" dirty="0">
              <a:solidFill>
                <a:srgbClr val="9C8764"/>
              </a:solidFill>
              <a:latin typeface="Vrinda" pitchFamily="2" charset="0"/>
            </a:endParaRPr>
          </a:p>
        </p:txBody>
      </p:sp>
      <p:grpSp>
        <p:nvGrpSpPr>
          <p:cNvPr id="2" name="Groep 10"/>
          <p:cNvGrpSpPr>
            <a:grpSpLocks/>
          </p:cNvGrpSpPr>
          <p:nvPr/>
        </p:nvGrpSpPr>
        <p:grpSpPr bwMode="auto">
          <a:xfrm>
            <a:off x="3986213" y="3563938"/>
            <a:ext cx="2073275" cy="1620837"/>
            <a:chOff x="1799828" y="1189854"/>
            <a:chExt cx="2496343" cy="2496343"/>
          </a:xfrm>
        </p:grpSpPr>
        <p:sp>
          <p:nvSpPr>
            <p:cNvPr id="12" name="Ovaal 11"/>
            <p:cNvSpPr/>
            <p:nvPr/>
          </p:nvSpPr>
          <p:spPr>
            <a:xfrm>
              <a:off x="1799828" y="1189854"/>
              <a:ext cx="2496343" cy="2496343"/>
            </a:xfrm>
            <a:prstGeom prst="ellipse">
              <a:avLst/>
            </a:prstGeom>
            <a:solidFill>
              <a:srgbClr val="00206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8" name="Ovaal 4"/>
            <p:cNvSpPr/>
            <p:nvPr/>
          </p:nvSpPr>
          <p:spPr>
            <a:xfrm>
              <a:off x="1958477" y="1556604"/>
              <a:ext cx="2203893" cy="1762843"/>
            </a:xfrm>
            <a:prstGeom prst="rect">
              <a:avLst/>
            </a:prstGeom>
          </p:spPr>
          <p:style>
            <a:lnRef idx="0">
              <a:scrgbClr r="0" g="0" b="0"/>
            </a:lnRef>
            <a:fillRef idx="0">
              <a:scrgbClr r="0" g="0" b="0"/>
            </a:fillRef>
            <a:effectRef idx="0">
              <a:scrgbClr r="0" g="0" b="0"/>
            </a:effectRef>
            <a:fontRef idx="minor">
              <a:schemeClr val="tx1"/>
            </a:fontRef>
          </p:style>
          <p:txBody>
            <a:bodyPr lIns="26670" tIns="26670" rIns="26670" bIns="26670" anchor="ctr"/>
            <a:lstStyle/>
            <a:p>
              <a:pPr algn="ctr" defTabSz="933450">
                <a:lnSpc>
                  <a:spcPct val="90000"/>
                </a:lnSpc>
                <a:spcAft>
                  <a:spcPct val="35000"/>
                </a:spcAft>
                <a:defRPr/>
              </a:pPr>
              <a:r>
                <a:rPr lang="nl-BE" sz="2000" b="1">
                  <a:solidFill>
                    <a:schemeClr val="bg1"/>
                  </a:solidFill>
                  <a:cs typeface="Arial" charset="0"/>
                </a:rPr>
                <a:t>Number discrimination</a:t>
              </a:r>
              <a:endParaRPr lang="nl-NL" sz="2000" b="1">
                <a:solidFill>
                  <a:schemeClr val="bg1"/>
                </a:solidFill>
                <a:cs typeface="Arial" charset="0"/>
              </a:endParaRPr>
            </a:p>
          </p:txBody>
        </p:sp>
      </p:grpSp>
      <p:grpSp>
        <p:nvGrpSpPr>
          <p:cNvPr id="3" name="Groep 13"/>
          <p:cNvGrpSpPr>
            <a:grpSpLocks/>
          </p:cNvGrpSpPr>
          <p:nvPr/>
        </p:nvGrpSpPr>
        <p:grpSpPr bwMode="auto">
          <a:xfrm>
            <a:off x="5149850" y="4940299"/>
            <a:ext cx="1428750" cy="1179513"/>
            <a:chOff x="3830429" y="2625992"/>
            <a:chExt cx="1248171" cy="1248171"/>
          </a:xfrm>
        </p:grpSpPr>
        <p:sp>
          <p:nvSpPr>
            <p:cNvPr id="23" name="Ovaal 14"/>
            <p:cNvSpPr/>
            <p:nvPr/>
          </p:nvSpPr>
          <p:spPr>
            <a:xfrm>
              <a:off x="3830429" y="2625992"/>
              <a:ext cx="1248171" cy="1248171"/>
            </a:xfrm>
            <a:prstGeom prst="ellipse">
              <a:avLst/>
            </a:prstGeom>
            <a:solidFill>
              <a:schemeClr val="accent2">
                <a:lumMod val="20000"/>
                <a:lumOff val="80000"/>
                <a:alpha val="50000"/>
              </a:schemeClr>
            </a:solidFill>
            <a:ln>
              <a:solidFill>
                <a:srgbClr val="10416A"/>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8" name="Ovaal 6"/>
            <p:cNvSpPr/>
            <p:nvPr/>
          </p:nvSpPr>
          <p:spPr>
            <a:xfrm>
              <a:off x="3909448" y="2808309"/>
              <a:ext cx="1094971" cy="841464"/>
            </a:xfrm>
            <a:prstGeom prst="rect">
              <a:avLst/>
            </a:prstGeom>
            <a:ln>
              <a:noFill/>
            </a:ln>
          </p:spPr>
          <p:style>
            <a:lnRef idx="0">
              <a:scrgbClr r="0" g="0" b="0"/>
            </a:lnRef>
            <a:fillRef idx="0">
              <a:scrgbClr r="0" g="0" b="0"/>
            </a:fillRef>
            <a:effectRef idx="0">
              <a:scrgbClr r="0" g="0" b="0"/>
            </a:effectRef>
            <a:fontRef idx="minor">
              <a:schemeClr val="tx1"/>
            </a:fontRef>
          </p:style>
          <p:txBody>
            <a:bodyPr lIns="17780" tIns="17780" rIns="17780" bIns="17780" anchor="ctr"/>
            <a:lstStyle/>
            <a:p>
              <a:pPr algn="ctr" defTabSz="622300">
                <a:lnSpc>
                  <a:spcPct val="90000"/>
                </a:lnSpc>
                <a:spcAft>
                  <a:spcPct val="35000"/>
                </a:spcAft>
                <a:defRPr/>
              </a:pPr>
              <a:r>
                <a:rPr lang="nl-BE" sz="2000" dirty="0" err="1" smtClean="0">
                  <a:cs typeface="Arial" charset="0"/>
                </a:rPr>
                <a:t>Large</a:t>
              </a:r>
              <a:endParaRPr lang="nl-BE" sz="2000" dirty="0">
                <a:cs typeface="Arial" charset="0"/>
              </a:endParaRPr>
            </a:p>
            <a:p>
              <a:pPr algn="ctr" defTabSz="622300">
                <a:lnSpc>
                  <a:spcPct val="90000"/>
                </a:lnSpc>
                <a:spcAft>
                  <a:spcPct val="35000"/>
                </a:spcAft>
                <a:defRPr/>
              </a:pPr>
              <a:r>
                <a:rPr lang="nl-BE" sz="2000" dirty="0" err="1">
                  <a:cs typeface="Arial" charset="0"/>
                </a:rPr>
                <a:t>numbers</a:t>
              </a:r>
              <a:endParaRPr lang="nl-NL" sz="2000" dirty="0">
                <a:cs typeface="Arial" charset="0"/>
              </a:endParaRPr>
            </a:p>
          </p:txBody>
        </p:sp>
      </p:grpSp>
      <p:sp>
        <p:nvSpPr>
          <p:cNvPr id="20" name="Wolkvormige toelichting 19"/>
          <p:cNvSpPr>
            <a:spLocks noChangeArrowheads="1"/>
          </p:cNvSpPr>
          <p:nvPr/>
        </p:nvSpPr>
        <p:spPr bwMode="auto">
          <a:xfrm>
            <a:off x="2411413" y="2528888"/>
            <a:ext cx="2266950" cy="1044575"/>
          </a:xfrm>
          <a:prstGeom prst="cloudCallout">
            <a:avLst>
              <a:gd name="adj1" fmla="val 46079"/>
              <a:gd name="adj2" fmla="val 92250"/>
            </a:avLst>
          </a:prstGeom>
          <a:solidFill>
            <a:srgbClr val="F2F2F2"/>
          </a:solidFill>
          <a:ln w="9525" algn="ctr">
            <a:solidFill>
              <a:srgbClr val="10416A"/>
            </a:solidFill>
            <a:round/>
            <a:headEnd/>
            <a:tailEnd/>
          </a:ln>
        </p:spPr>
        <p:txBody>
          <a:bodyPr/>
          <a:lstStyle/>
          <a:p>
            <a:pPr algn="ctr">
              <a:spcBef>
                <a:spcPct val="20000"/>
              </a:spcBef>
            </a:pPr>
            <a:r>
              <a:rPr lang="nl-BE" sz="2000" dirty="0"/>
              <a:t>Discrete </a:t>
            </a:r>
            <a:r>
              <a:rPr lang="nl-BE" sz="2000" dirty="0" err="1"/>
              <a:t>vs</a:t>
            </a:r>
            <a:r>
              <a:rPr lang="nl-BE" sz="2000" dirty="0"/>
              <a:t> </a:t>
            </a:r>
            <a:r>
              <a:rPr lang="nl-BE" sz="2000" dirty="0" err="1"/>
              <a:t>Continuous</a:t>
            </a:r>
            <a:endParaRPr lang="nl-NL" sz="2000" dirty="0"/>
          </a:p>
        </p:txBody>
      </p:sp>
      <p:pic>
        <p:nvPicPr>
          <p:cNvPr id="17" name="Picture 18" descr="Stip3"/>
          <p:cNvPicPr>
            <a:picLocks noChangeAspect="1" noChangeArrowheads="1"/>
          </p:cNvPicPr>
          <p:nvPr/>
        </p:nvPicPr>
        <p:blipFill>
          <a:blip r:embed="rId3" cstate="print"/>
          <a:srcRect/>
          <a:stretch>
            <a:fillRect/>
          </a:stretch>
        </p:blipFill>
        <p:spPr bwMode="auto">
          <a:xfrm>
            <a:off x="7316788" y="2438400"/>
            <a:ext cx="1009650" cy="958850"/>
          </a:xfrm>
          <a:prstGeom prst="rect">
            <a:avLst/>
          </a:prstGeom>
          <a:noFill/>
          <a:ln w="9525">
            <a:noFill/>
            <a:miter lim="800000"/>
            <a:headEnd/>
            <a:tailEnd/>
          </a:ln>
        </p:spPr>
      </p:pic>
      <p:pic>
        <p:nvPicPr>
          <p:cNvPr id="29" name="Picture 15" descr="Stip1"/>
          <p:cNvPicPr>
            <a:picLocks noChangeAspect="1" noChangeArrowheads="1"/>
          </p:cNvPicPr>
          <p:nvPr/>
        </p:nvPicPr>
        <p:blipFill>
          <a:blip r:embed="rId4" cstate="print"/>
          <a:srcRect/>
          <a:stretch>
            <a:fillRect/>
          </a:stretch>
        </p:blipFill>
        <p:spPr bwMode="auto">
          <a:xfrm>
            <a:off x="6281738" y="2438400"/>
            <a:ext cx="1016000" cy="960438"/>
          </a:xfrm>
          <a:prstGeom prst="rect">
            <a:avLst/>
          </a:prstGeom>
          <a:solidFill>
            <a:srgbClr val="002060"/>
          </a:solidFill>
          <a:ln w="9525">
            <a:noFill/>
            <a:miter lim="800000"/>
            <a:headEnd/>
            <a:tailEnd/>
          </a:ln>
        </p:spPr>
      </p:pic>
      <p:sp>
        <p:nvSpPr>
          <p:cNvPr id="27" name="Ovaal 26"/>
          <p:cNvSpPr>
            <a:spLocks noChangeArrowheads="1"/>
          </p:cNvSpPr>
          <p:nvPr/>
        </p:nvSpPr>
        <p:spPr bwMode="auto">
          <a:xfrm>
            <a:off x="6607175" y="2827338"/>
            <a:ext cx="190500" cy="203200"/>
          </a:xfrm>
          <a:prstGeom prst="ellipse">
            <a:avLst/>
          </a:prstGeom>
          <a:solidFill>
            <a:srgbClr val="002060"/>
          </a:solidFill>
          <a:ln w="9525" algn="ctr">
            <a:solidFill>
              <a:schemeClr val="accent1"/>
            </a:solidFill>
            <a:round/>
            <a:headEnd/>
            <a:tailEnd/>
          </a:ln>
        </p:spPr>
        <p:txBody>
          <a:bodyPr/>
          <a:lstStyle/>
          <a:p>
            <a:pPr>
              <a:spcBef>
                <a:spcPct val="20000"/>
              </a:spcBef>
            </a:pPr>
            <a:endParaRPr lang="en-US"/>
          </a:p>
        </p:txBody>
      </p:sp>
      <p:sp>
        <p:nvSpPr>
          <p:cNvPr id="31" name="Wolkvormige toelichting 30"/>
          <p:cNvSpPr>
            <a:spLocks noChangeArrowheads="1"/>
          </p:cNvSpPr>
          <p:nvPr/>
        </p:nvSpPr>
        <p:spPr bwMode="auto">
          <a:xfrm>
            <a:off x="6905625" y="2163763"/>
            <a:ext cx="677863" cy="452437"/>
          </a:xfrm>
          <a:prstGeom prst="cloudCallout">
            <a:avLst>
              <a:gd name="adj1" fmla="val -38056"/>
              <a:gd name="adj2" fmla="val 126843"/>
            </a:avLst>
          </a:prstGeom>
          <a:solidFill>
            <a:srgbClr val="EAEAEA"/>
          </a:solidFill>
          <a:ln w="9525" algn="ctr">
            <a:noFill/>
            <a:round/>
            <a:headEnd/>
            <a:tailEnd/>
          </a:ln>
        </p:spPr>
        <p:txBody>
          <a:bodyPr/>
          <a:lstStyle/>
          <a:p>
            <a:pPr algn="ctr">
              <a:spcBef>
                <a:spcPct val="20000"/>
              </a:spcBef>
            </a:pPr>
            <a:r>
              <a:rPr lang="nl-BE" sz="2000"/>
              <a:t>1</a:t>
            </a:r>
            <a:endParaRPr lang="nl-NL" sz="2000"/>
          </a:p>
        </p:txBody>
      </p:sp>
      <p:sp>
        <p:nvSpPr>
          <p:cNvPr id="32" name="Wolkvormige toelichting 31"/>
          <p:cNvSpPr>
            <a:spLocks noChangeArrowheads="1"/>
          </p:cNvSpPr>
          <p:nvPr/>
        </p:nvSpPr>
        <p:spPr bwMode="auto">
          <a:xfrm>
            <a:off x="8043863" y="2070100"/>
            <a:ext cx="676275" cy="450850"/>
          </a:xfrm>
          <a:prstGeom prst="cloudCallout">
            <a:avLst>
              <a:gd name="adj1" fmla="val -46713"/>
              <a:gd name="adj2" fmla="val 153171"/>
            </a:avLst>
          </a:prstGeom>
          <a:solidFill>
            <a:srgbClr val="EAEAEA"/>
          </a:solidFill>
          <a:ln w="9525" algn="ctr">
            <a:noFill/>
            <a:round/>
            <a:headEnd/>
            <a:tailEnd/>
          </a:ln>
        </p:spPr>
        <p:txBody>
          <a:bodyPr/>
          <a:lstStyle/>
          <a:p>
            <a:pPr algn="ctr">
              <a:spcBef>
                <a:spcPct val="20000"/>
              </a:spcBef>
            </a:pPr>
            <a:r>
              <a:rPr lang="nl-BE" sz="2000"/>
              <a:t>3</a:t>
            </a:r>
            <a:endParaRPr lang="nl-NL" sz="2000"/>
          </a:p>
        </p:txBody>
      </p:sp>
      <p:sp>
        <p:nvSpPr>
          <p:cNvPr id="49" name="Tekstvak 48"/>
          <p:cNvSpPr txBox="1">
            <a:spLocks noChangeArrowheads="1"/>
          </p:cNvSpPr>
          <p:nvPr/>
        </p:nvSpPr>
        <p:spPr bwMode="auto">
          <a:xfrm>
            <a:off x="5905500" y="3340100"/>
            <a:ext cx="2933700" cy="600075"/>
          </a:xfrm>
          <a:prstGeom prst="rect">
            <a:avLst/>
          </a:prstGeom>
          <a:noFill/>
          <a:ln w="9525">
            <a:noFill/>
            <a:miter lim="800000"/>
            <a:headEnd/>
            <a:tailEnd/>
          </a:ln>
        </p:spPr>
        <p:txBody>
          <a:bodyPr>
            <a:spAutoFit/>
          </a:bodyPr>
          <a:lstStyle/>
          <a:p>
            <a:pPr algn="r"/>
            <a:r>
              <a:rPr lang="nl-NL" sz="1100"/>
              <a:t>Discrete: e.g., Xu, Spelke, &amp; Goddard, 2005 </a:t>
            </a:r>
          </a:p>
          <a:p>
            <a:pPr algn="r"/>
            <a:r>
              <a:rPr lang="nl-NL" sz="1100"/>
              <a:t>Continuous: </a:t>
            </a:r>
            <a:r>
              <a:rPr lang="nl-BE" sz="1100"/>
              <a:t>e.g.,Clearfield &amp; Mix 2001; Rousselle, Palmers, &amp; Noël, 2004</a:t>
            </a:r>
            <a:endParaRPr lang="nl-NL" sz="1100"/>
          </a:p>
        </p:txBody>
      </p:sp>
      <p:grpSp>
        <p:nvGrpSpPr>
          <p:cNvPr id="4" name="Groep 13"/>
          <p:cNvGrpSpPr>
            <a:grpSpLocks/>
          </p:cNvGrpSpPr>
          <p:nvPr/>
        </p:nvGrpSpPr>
        <p:grpSpPr bwMode="auto">
          <a:xfrm>
            <a:off x="3638550" y="4895849"/>
            <a:ext cx="1511300" cy="1223963"/>
            <a:chOff x="4027170" y="2806555"/>
            <a:chExt cx="1248171" cy="1248171"/>
          </a:xfrm>
        </p:grpSpPr>
        <p:sp>
          <p:nvSpPr>
            <p:cNvPr id="33" name="Ovaal 14"/>
            <p:cNvSpPr/>
            <p:nvPr/>
          </p:nvSpPr>
          <p:spPr>
            <a:xfrm>
              <a:off x="4027170" y="2806555"/>
              <a:ext cx="1248171" cy="1248171"/>
            </a:xfrm>
            <a:prstGeom prst="ellipse">
              <a:avLst/>
            </a:prstGeom>
            <a:solidFill>
              <a:schemeClr val="accent2">
                <a:lumMod val="20000"/>
                <a:lumOff val="80000"/>
                <a:alpha val="50000"/>
              </a:schemeClr>
            </a:solidFill>
            <a:ln>
              <a:solidFill>
                <a:srgbClr val="10416A"/>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4" name="Ovaal 6"/>
            <p:cNvSpPr/>
            <p:nvPr/>
          </p:nvSpPr>
          <p:spPr>
            <a:xfrm>
              <a:off x="4106189" y="2988872"/>
              <a:ext cx="1094971" cy="841464"/>
            </a:xfrm>
            <a:prstGeom prst="rect">
              <a:avLst/>
            </a:prstGeom>
            <a:ln>
              <a:noFill/>
            </a:ln>
          </p:spPr>
          <p:style>
            <a:lnRef idx="0">
              <a:scrgbClr r="0" g="0" b="0"/>
            </a:lnRef>
            <a:fillRef idx="0">
              <a:scrgbClr r="0" g="0" b="0"/>
            </a:fillRef>
            <a:effectRef idx="0">
              <a:scrgbClr r="0" g="0" b="0"/>
            </a:effectRef>
            <a:fontRef idx="minor">
              <a:schemeClr val="tx1"/>
            </a:fontRef>
          </p:style>
          <p:txBody>
            <a:bodyPr lIns="17780" tIns="17780" rIns="17780" bIns="17780" anchor="ctr"/>
            <a:lstStyle/>
            <a:p>
              <a:pPr algn="ctr" defTabSz="622300">
                <a:lnSpc>
                  <a:spcPct val="90000"/>
                </a:lnSpc>
                <a:spcAft>
                  <a:spcPct val="35000"/>
                </a:spcAft>
                <a:defRPr/>
              </a:pPr>
              <a:r>
                <a:rPr lang="nl-BE" sz="2000" dirty="0" err="1" smtClean="0">
                  <a:cs typeface="Arial" charset="0"/>
                </a:rPr>
                <a:t>Small</a:t>
              </a:r>
              <a:endParaRPr lang="nl-BE" sz="2000" dirty="0">
                <a:cs typeface="Arial" charset="0"/>
              </a:endParaRPr>
            </a:p>
            <a:p>
              <a:pPr algn="ctr" defTabSz="622300">
                <a:lnSpc>
                  <a:spcPct val="90000"/>
                </a:lnSpc>
                <a:spcAft>
                  <a:spcPct val="35000"/>
                </a:spcAft>
                <a:defRPr/>
              </a:pPr>
              <a:r>
                <a:rPr lang="nl-BE" sz="2000" dirty="0" err="1">
                  <a:cs typeface="Arial" charset="0"/>
                </a:rPr>
                <a:t>numbers</a:t>
              </a:r>
              <a:endParaRPr lang="nl-NL" sz="2000" dirty="0">
                <a:cs typeface="Arial" charset="0"/>
              </a:endParaRPr>
            </a:p>
          </p:txBody>
        </p:sp>
      </p:grpSp>
      <p:grpSp>
        <p:nvGrpSpPr>
          <p:cNvPr id="5" name="Group 35"/>
          <p:cNvGrpSpPr>
            <a:grpSpLocks/>
          </p:cNvGrpSpPr>
          <p:nvPr/>
        </p:nvGrpSpPr>
        <p:grpSpPr bwMode="auto">
          <a:xfrm>
            <a:off x="7497763" y="2528888"/>
            <a:ext cx="585787" cy="679450"/>
            <a:chOff x="4723" y="1593"/>
            <a:chExt cx="369" cy="428"/>
          </a:xfrm>
        </p:grpSpPr>
        <p:sp>
          <p:nvSpPr>
            <p:cNvPr id="6178" name="Ovaal 25"/>
            <p:cNvSpPr>
              <a:spLocks noChangeArrowheads="1"/>
            </p:cNvSpPr>
            <p:nvPr/>
          </p:nvSpPr>
          <p:spPr bwMode="auto">
            <a:xfrm>
              <a:off x="4723" y="1820"/>
              <a:ext cx="142" cy="144"/>
            </a:xfrm>
            <a:prstGeom prst="ellipse">
              <a:avLst/>
            </a:prstGeom>
            <a:solidFill>
              <a:srgbClr val="002060"/>
            </a:solidFill>
            <a:ln w="9525" algn="ctr">
              <a:solidFill>
                <a:schemeClr val="accent1"/>
              </a:solidFill>
              <a:round/>
              <a:headEnd/>
              <a:tailEnd/>
            </a:ln>
          </p:spPr>
          <p:txBody>
            <a:bodyPr/>
            <a:lstStyle/>
            <a:p>
              <a:pPr>
                <a:spcBef>
                  <a:spcPct val="20000"/>
                </a:spcBef>
              </a:pPr>
              <a:endParaRPr lang="en-US"/>
            </a:p>
          </p:txBody>
        </p:sp>
        <p:sp>
          <p:nvSpPr>
            <p:cNvPr id="6179" name="Ovaal 25"/>
            <p:cNvSpPr>
              <a:spLocks noChangeArrowheads="1"/>
            </p:cNvSpPr>
            <p:nvPr/>
          </p:nvSpPr>
          <p:spPr bwMode="auto">
            <a:xfrm>
              <a:off x="4950" y="1593"/>
              <a:ext cx="142" cy="144"/>
            </a:xfrm>
            <a:prstGeom prst="ellipse">
              <a:avLst/>
            </a:prstGeom>
            <a:solidFill>
              <a:srgbClr val="002060"/>
            </a:solidFill>
            <a:ln w="9525" algn="ctr">
              <a:solidFill>
                <a:schemeClr val="accent1"/>
              </a:solidFill>
              <a:round/>
              <a:headEnd/>
              <a:tailEnd/>
            </a:ln>
          </p:spPr>
          <p:txBody>
            <a:bodyPr/>
            <a:lstStyle/>
            <a:p>
              <a:pPr>
                <a:spcBef>
                  <a:spcPct val="20000"/>
                </a:spcBef>
              </a:pPr>
              <a:endParaRPr lang="en-US"/>
            </a:p>
          </p:txBody>
        </p:sp>
        <p:sp>
          <p:nvSpPr>
            <p:cNvPr id="6180" name="Ovaal 25"/>
            <p:cNvSpPr>
              <a:spLocks noChangeArrowheads="1"/>
            </p:cNvSpPr>
            <p:nvPr/>
          </p:nvSpPr>
          <p:spPr bwMode="auto">
            <a:xfrm>
              <a:off x="4893" y="1877"/>
              <a:ext cx="142" cy="144"/>
            </a:xfrm>
            <a:prstGeom prst="ellipse">
              <a:avLst/>
            </a:prstGeom>
            <a:solidFill>
              <a:srgbClr val="002060"/>
            </a:solidFill>
            <a:ln w="9525" algn="ctr">
              <a:solidFill>
                <a:schemeClr val="accent1"/>
              </a:solidFill>
              <a:round/>
              <a:headEnd/>
              <a:tailEnd/>
            </a:ln>
          </p:spPr>
          <p:txBody>
            <a:bodyPr/>
            <a:lstStyle/>
            <a:p>
              <a:pPr>
                <a:spcBef>
                  <a:spcPct val="20000"/>
                </a:spcBef>
              </a:pPr>
              <a:endParaRPr lang="en-US"/>
            </a:p>
          </p:txBody>
        </p:sp>
      </p:grpSp>
      <p:sp>
        <p:nvSpPr>
          <p:cNvPr id="6159" name="Afgeronde rechthoek 44"/>
          <p:cNvSpPr>
            <a:spLocks noChangeArrowheads="1"/>
          </p:cNvSpPr>
          <p:nvPr/>
        </p:nvSpPr>
        <p:spPr bwMode="auto">
          <a:xfrm>
            <a:off x="213474" y="4378338"/>
            <a:ext cx="3025026" cy="1006462"/>
          </a:xfrm>
          <a:prstGeom prst="roundRect">
            <a:avLst>
              <a:gd name="adj" fmla="val 16667"/>
            </a:avLst>
          </a:prstGeom>
          <a:solidFill>
            <a:srgbClr val="EAEAEA"/>
          </a:solidFill>
          <a:ln w="9525" algn="ctr">
            <a:noFill/>
            <a:round/>
            <a:headEnd/>
            <a:tailEnd/>
          </a:ln>
        </p:spPr>
        <p:txBody>
          <a:bodyPr/>
          <a:lstStyle/>
          <a:p>
            <a:pPr>
              <a:spcBef>
                <a:spcPct val="20000"/>
              </a:spcBef>
            </a:pPr>
            <a:r>
              <a:rPr lang="nl-BE" sz="2200" dirty="0" err="1" smtClean="0"/>
              <a:t>Object-file</a:t>
            </a:r>
            <a:endParaRPr lang="nl-BE" sz="2200" dirty="0" smtClean="0"/>
          </a:p>
          <a:p>
            <a:pPr>
              <a:spcBef>
                <a:spcPct val="20000"/>
              </a:spcBef>
            </a:pPr>
            <a:r>
              <a:rPr lang="nl-BE" sz="2200" dirty="0" smtClean="0"/>
              <a:t>Exact </a:t>
            </a:r>
            <a:r>
              <a:rPr lang="nl-BE" sz="2200" dirty="0" err="1" smtClean="0"/>
              <a:t>representation</a:t>
            </a:r>
            <a:endParaRPr lang="nl-NL" sz="2200" dirty="0"/>
          </a:p>
        </p:txBody>
      </p:sp>
      <p:sp>
        <p:nvSpPr>
          <p:cNvPr id="6160" name="Afgeronde rechthoek 44"/>
          <p:cNvSpPr>
            <a:spLocks noChangeArrowheads="1"/>
          </p:cNvSpPr>
          <p:nvPr/>
        </p:nvSpPr>
        <p:spPr bwMode="auto">
          <a:xfrm>
            <a:off x="6527801" y="4035425"/>
            <a:ext cx="2089150" cy="1571625"/>
          </a:xfrm>
          <a:prstGeom prst="roundRect">
            <a:avLst>
              <a:gd name="adj" fmla="val 0"/>
            </a:avLst>
          </a:prstGeom>
          <a:solidFill>
            <a:srgbClr val="EAEAEA"/>
          </a:solidFill>
          <a:ln w="9525" algn="ctr">
            <a:noFill/>
            <a:round/>
            <a:headEnd/>
            <a:tailEnd/>
          </a:ln>
        </p:spPr>
        <p:txBody>
          <a:bodyPr/>
          <a:lstStyle/>
          <a:p>
            <a:pPr>
              <a:spcBef>
                <a:spcPct val="20000"/>
              </a:spcBef>
            </a:pPr>
            <a:r>
              <a:rPr lang="nl-BE" sz="2200" dirty="0" err="1" smtClean="0"/>
              <a:t>Analogue</a:t>
            </a:r>
            <a:endParaRPr lang="nl-BE" sz="2200" dirty="0" smtClean="0"/>
          </a:p>
          <a:p>
            <a:pPr>
              <a:spcBef>
                <a:spcPct val="20000"/>
              </a:spcBef>
            </a:pPr>
            <a:r>
              <a:rPr lang="nl-BE" sz="2200" dirty="0" smtClean="0"/>
              <a:t>Magnitude: </a:t>
            </a:r>
            <a:r>
              <a:rPr lang="nl-BE" sz="2200" dirty="0" err="1" smtClean="0"/>
              <a:t>approximate</a:t>
            </a:r>
            <a:r>
              <a:rPr lang="nl-BE" sz="2200" dirty="0" smtClean="0"/>
              <a:t> </a:t>
            </a:r>
            <a:r>
              <a:rPr lang="nl-BE" sz="2200" dirty="0" err="1" smtClean="0"/>
              <a:t>representation</a:t>
            </a:r>
            <a:endParaRPr lang="nl-NL" sz="2200" dirty="0"/>
          </a:p>
        </p:txBody>
      </p:sp>
      <p:sp>
        <p:nvSpPr>
          <p:cNvPr id="37" name="Freeform 36"/>
          <p:cNvSpPr>
            <a:spLocks/>
          </p:cNvSpPr>
          <p:nvPr/>
        </p:nvSpPr>
        <p:spPr bwMode="auto">
          <a:xfrm>
            <a:off x="7372350" y="2451100"/>
            <a:ext cx="809625" cy="903288"/>
          </a:xfrm>
          <a:custGeom>
            <a:avLst/>
            <a:gdLst>
              <a:gd name="T0" fmla="*/ 2147483647 w 510"/>
              <a:gd name="T1" fmla="*/ 2147483647 h 569"/>
              <a:gd name="T2" fmla="*/ 2147483647 w 510"/>
              <a:gd name="T3" fmla="*/ 2147483647 h 569"/>
              <a:gd name="T4" fmla="*/ 2147483647 w 510"/>
              <a:gd name="T5" fmla="*/ 2147483647 h 569"/>
              <a:gd name="T6" fmla="*/ 2147483647 w 510"/>
              <a:gd name="T7" fmla="*/ 2147483647 h 569"/>
              <a:gd name="T8" fmla="*/ 2147483647 w 510"/>
              <a:gd name="T9" fmla="*/ 2147483647 h 569"/>
              <a:gd name="T10" fmla="*/ 2147483647 w 510"/>
              <a:gd name="T11" fmla="*/ 2147483647 h 569"/>
              <a:gd name="T12" fmla="*/ 2147483647 w 510"/>
              <a:gd name="T13" fmla="*/ 2147483647 h 569"/>
              <a:gd name="T14" fmla="*/ 2147483647 w 510"/>
              <a:gd name="T15" fmla="*/ 2147483647 h 569"/>
              <a:gd name="T16" fmla="*/ 2147483647 w 510"/>
              <a:gd name="T17" fmla="*/ 2147483647 h 569"/>
              <a:gd name="T18" fmla="*/ 2147483647 w 510"/>
              <a:gd name="T19" fmla="*/ 2147483647 h 569"/>
              <a:gd name="T20" fmla="*/ 2147483647 w 510"/>
              <a:gd name="T21" fmla="*/ 2147483647 h 569"/>
              <a:gd name="T22" fmla="*/ 2147483647 w 510"/>
              <a:gd name="T23" fmla="*/ 2147483647 h 569"/>
              <a:gd name="T24" fmla="*/ 2147483647 w 510"/>
              <a:gd name="T25" fmla="*/ 2147483647 h 569"/>
              <a:gd name="T26" fmla="*/ 2147483647 w 510"/>
              <a:gd name="T27" fmla="*/ 2147483647 h 569"/>
              <a:gd name="T28" fmla="*/ 2147483647 w 510"/>
              <a:gd name="T29" fmla="*/ 0 h 569"/>
              <a:gd name="T30" fmla="*/ 2147483647 w 510"/>
              <a:gd name="T31" fmla="*/ 2147483647 h 569"/>
              <a:gd name="T32" fmla="*/ 2147483647 w 510"/>
              <a:gd name="T33" fmla="*/ 2147483647 h 5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0"/>
              <a:gd name="T52" fmla="*/ 0 h 569"/>
              <a:gd name="T53" fmla="*/ 510 w 510"/>
              <a:gd name="T54" fmla="*/ 569 h 5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0" h="569">
                <a:moveTo>
                  <a:pt x="227" y="174"/>
                </a:moveTo>
                <a:cubicBezTo>
                  <a:pt x="181" y="189"/>
                  <a:pt x="135" y="203"/>
                  <a:pt x="90" y="220"/>
                </a:cubicBezTo>
                <a:cubicBezTo>
                  <a:pt x="23" y="284"/>
                  <a:pt x="0" y="370"/>
                  <a:pt x="62" y="476"/>
                </a:cubicBezTo>
                <a:cubicBezTo>
                  <a:pt x="82" y="510"/>
                  <a:pt x="141" y="482"/>
                  <a:pt x="181" y="485"/>
                </a:cubicBezTo>
                <a:cubicBezTo>
                  <a:pt x="191" y="515"/>
                  <a:pt x="206" y="535"/>
                  <a:pt x="236" y="549"/>
                </a:cubicBezTo>
                <a:cubicBezTo>
                  <a:pt x="254" y="557"/>
                  <a:pt x="291" y="567"/>
                  <a:pt x="291" y="567"/>
                </a:cubicBezTo>
                <a:cubicBezTo>
                  <a:pt x="327" y="561"/>
                  <a:pt x="386" y="569"/>
                  <a:pt x="410" y="530"/>
                </a:cubicBezTo>
                <a:cubicBezTo>
                  <a:pt x="424" y="507"/>
                  <a:pt x="437" y="483"/>
                  <a:pt x="446" y="457"/>
                </a:cubicBezTo>
                <a:cubicBezTo>
                  <a:pt x="452" y="439"/>
                  <a:pt x="465" y="402"/>
                  <a:pt x="465" y="402"/>
                </a:cubicBezTo>
                <a:cubicBezTo>
                  <a:pt x="454" y="336"/>
                  <a:pt x="424" y="285"/>
                  <a:pt x="474" y="238"/>
                </a:cubicBezTo>
                <a:cubicBezTo>
                  <a:pt x="480" y="226"/>
                  <a:pt x="487" y="214"/>
                  <a:pt x="492" y="201"/>
                </a:cubicBezTo>
                <a:cubicBezTo>
                  <a:pt x="499" y="183"/>
                  <a:pt x="510" y="146"/>
                  <a:pt x="510" y="146"/>
                </a:cubicBezTo>
                <a:cubicBezTo>
                  <a:pt x="504" y="116"/>
                  <a:pt x="507" y="82"/>
                  <a:pt x="492" y="55"/>
                </a:cubicBezTo>
                <a:cubicBezTo>
                  <a:pt x="481" y="36"/>
                  <a:pt x="455" y="30"/>
                  <a:pt x="437" y="18"/>
                </a:cubicBezTo>
                <a:cubicBezTo>
                  <a:pt x="428" y="12"/>
                  <a:pt x="410" y="0"/>
                  <a:pt x="410" y="0"/>
                </a:cubicBezTo>
                <a:cubicBezTo>
                  <a:pt x="328" y="16"/>
                  <a:pt x="315" y="24"/>
                  <a:pt x="254" y="82"/>
                </a:cubicBezTo>
                <a:cubicBezTo>
                  <a:pt x="235" y="169"/>
                  <a:pt x="256" y="145"/>
                  <a:pt x="227" y="174"/>
                </a:cubicBezTo>
                <a:close/>
              </a:path>
            </a:pathLst>
          </a:custGeom>
          <a:solidFill>
            <a:schemeClr val="accent1">
              <a:alpha val="0"/>
            </a:schemeClr>
          </a:solidFill>
          <a:ln w="25400">
            <a:solidFill>
              <a:srgbClr val="103A6A"/>
            </a:solidFill>
            <a:round/>
            <a:headEnd/>
            <a:tailEnd/>
          </a:ln>
        </p:spPr>
        <p:txBody>
          <a:bodyPr/>
          <a:lstStyle/>
          <a:p>
            <a:endParaRPr lang="nl-BE"/>
          </a:p>
        </p:txBody>
      </p:sp>
      <p:sp>
        <p:nvSpPr>
          <p:cNvPr id="38" name="Ovaal 37"/>
          <p:cNvSpPr>
            <a:spLocks noChangeArrowheads="1"/>
          </p:cNvSpPr>
          <p:nvPr/>
        </p:nvSpPr>
        <p:spPr bwMode="auto">
          <a:xfrm>
            <a:off x="6527800" y="2762250"/>
            <a:ext cx="355600" cy="355600"/>
          </a:xfrm>
          <a:prstGeom prst="ellipse">
            <a:avLst/>
          </a:prstGeom>
          <a:noFill/>
          <a:ln w="25400" algn="ctr">
            <a:solidFill>
              <a:srgbClr val="10416A"/>
            </a:solidFill>
            <a:round/>
            <a:headEnd/>
            <a:tailEnd/>
          </a:ln>
        </p:spPr>
        <p:txBody>
          <a:bodyPr/>
          <a:lstStyle/>
          <a:p>
            <a:pPr>
              <a:spcBef>
                <a:spcPct val="20000"/>
              </a:spcBef>
            </a:pPr>
            <a:endParaRPr lang="nl-BE"/>
          </a:p>
        </p:txBody>
      </p:sp>
      <p:sp>
        <p:nvSpPr>
          <p:cNvPr id="39" name="Text Box 31"/>
          <p:cNvSpPr txBox="1">
            <a:spLocks noChangeArrowheads="1"/>
          </p:cNvSpPr>
          <p:nvPr/>
        </p:nvSpPr>
        <p:spPr bwMode="auto">
          <a:xfrm>
            <a:off x="3986213" y="5750481"/>
            <a:ext cx="717550" cy="369332"/>
          </a:xfrm>
          <a:prstGeom prst="rect">
            <a:avLst/>
          </a:prstGeom>
          <a:noFill/>
          <a:ln w="9525">
            <a:noFill/>
            <a:miter lim="800000"/>
            <a:headEnd/>
            <a:tailEnd/>
          </a:ln>
        </p:spPr>
        <p:txBody>
          <a:bodyPr wrap="square">
            <a:spAutoFit/>
          </a:bodyPr>
          <a:lstStyle/>
          <a:p>
            <a:pPr>
              <a:spcBef>
                <a:spcPct val="50000"/>
              </a:spcBef>
            </a:pPr>
            <a:r>
              <a:rPr lang="nl-BE" sz="1800" dirty="0" smtClean="0"/>
              <a:t>&lt; </a:t>
            </a:r>
            <a:r>
              <a:rPr lang="nl-BE" sz="1800" dirty="0"/>
              <a:t>4</a:t>
            </a:r>
            <a:endParaRPr lang="nl-NL" sz="1800" dirty="0"/>
          </a:p>
        </p:txBody>
      </p:sp>
      <p:sp>
        <p:nvSpPr>
          <p:cNvPr id="40" name="Text Box 32"/>
          <p:cNvSpPr txBox="1">
            <a:spLocks noChangeArrowheads="1"/>
          </p:cNvSpPr>
          <p:nvPr/>
        </p:nvSpPr>
        <p:spPr bwMode="auto">
          <a:xfrm>
            <a:off x="5589588" y="5753100"/>
            <a:ext cx="717550" cy="366713"/>
          </a:xfrm>
          <a:prstGeom prst="rect">
            <a:avLst/>
          </a:prstGeom>
          <a:noFill/>
          <a:ln w="9525">
            <a:noFill/>
            <a:miter lim="800000"/>
            <a:headEnd/>
            <a:tailEnd/>
          </a:ln>
        </p:spPr>
        <p:txBody>
          <a:bodyPr>
            <a:spAutoFit/>
          </a:bodyPr>
          <a:lstStyle/>
          <a:p>
            <a:pPr>
              <a:spcBef>
                <a:spcPct val="50000"/>
              </a:spcBef>
            </a:pPr>
            <a:r>
              <a:rPr lang="nl-BE" sz="1800" dirty="0" smtClean="0"/>
              <a:t> </a:t>
            </a:r>
            <a:r>
              <a:rPr lang="nl-BE" sz="1800" dirty="0"/>
              <a:t>≥ 4</a:t>
            </a:r>
            <a:endParaRPr lang="nl-NL" sz="1800" dirty="0"/>
          </a:p>
        </p:txBody>
      </p:sp>
      <p:sp>
        <p:nvSpPr>
          <p:cNvPr id="41" name="Tekstvak 40"/>
          <p:cNvSpPr txBox="1"/>
          <p:nvPr/>
        </p:nvSpPr>
        <p:spPr>
          <a:xfrm>
            <a:off x="1416050" y="5429250"/>
            <a:ext cx="2311400" cy="646113"/>
          </a:xfrm>
          <a:prstGeom prst="rect">
            <a:avLst/>
          </a:prstGeom>
          <a:noFill/>
        </p:spPr>
        <p:txBody>
          <a:bodyPr>
            <a:spAutoFit/>
          </a:bodyPr>
          <a:lstStyle/>
          <a:p>
            <a:pPr>
              <a:defRPr/>
            </a:pPr>
            <a:r>
              <a:rPr lang="en-US" sz="1200" dirty="0">
                <a:solidFill>
                  <a:srgbClr val="000000"/>
                </a:solidFill>
                <a:latin typeface="Arial" pitchFamily="34" charset="0"/>
                <a:cs typeface="+mn-cs"/>
              </a:rPr>
              <a:t>(</a:t>
            </a:r>
            <a:r>
              <a:rPr lang="en-US" sz="1200" dirty="0" err="1">
                <a:solidFill>
                  <a:srgbClr val="000000"/>
                </a:solidFill>
                <a:latin typeface="Arial" pitchFamily="34" charset="0"/>
                <a:cs typeface="+mn-cs"/>
              </a:rPr>
              <a:t>Kahneman</a:t>
            </a:r>
            <a:r>
              <a:rPr lang="en-US" sz="1200" dirty="0">
                <a:solidFill>
                  <a:srgbClr val="000000"/>
                </a:solidFill>
                <a:latin typeface="Arial" pitchFamily="34" charset="0"/>
                <a:cs typeface="+mn-cs"/>
              </a:rPr>
              <a:t> &amp; </a:t>
            </a:r>
            <a:r>
              <a:rPr lang="en-US" sz="1200" dirty="0" err="1">
                <a:solidFill>
                  <a:srgbClr val="000000"/>
                </a:solidFill>
                <a:latin typeface="Arial" pitchFamily="34" charset="0"/>
                <a:cs typeface="+mn-cs"/>
              </a:rPr>
              <a:t>Treisman</a:t>
            </a:r>
            <a:r>
              <a:rPr lang="en-US" sz="1200" dirty="0">
                <a:solidFill>
                  <a:srgbClr val="000000"/>
                </a:solidFill>
                <a:latin typeface="Arial" pitchFamily="34" charset="0"/>
                <a:cs typeface="+mn-cs"/>
              </a:rPr>
              <a:t>, 1984; Leslie, </a:t>
            </a:r>
            <a:r>
              <a:rPr lang="en-US" sz="1200" dirty="0" err="1">
                <a:solidFill>
                  <a:srgbClr val="000000"/>
                </a:solidFill>
                <a:latin typeface="Arial" pitchFamily="34" charset="0"/>
                <a:cs typeface="+mn-cs"/>
              </a:rPr>
              <a:t>Xu</a:t>
            </a:r>
            <a:r>
              <a:rPr lang="en-US" sz="1200" dirty="0">
                <a:solidFill>
                  <a:srgbClr val="000000"/>
                </a:solidFill>
                <a:latin typeface="Arial" pitchFamily="34" charset="0"/>
                <a:cs typeface="+mn-cs"/>
              </a:rPr>
              <a:t>, </a:t>
            </a:r>
            <a:r>
              <a:rPr lang="en-US" sz="1200" dirty="0" err="1">
                <a:solidFill>
                  <a:srgbClr val="000000"/>
                </a:solidFill>
                <a:latin typeface="Arial" pitchFamily="34" charset="0"/>
                <a:cs typeface="+mn-cs"/>
              </a:rPr>
              <a:t>Tremoulet</a:t>
            </a:r>
            <a:r>
              <a:rPr lang="en-US" sz="1200" dirty="0">
                <a:solidFill>
                  <a:srgbClr val="000000"/>
                </a:solidFill>
                <a:latin typeface="Arial" pitchFamily="34" charset="0"/>
                <a:cs typeface="+mn-cs"/>
              </a:rPr>
              <a:t>, &amp; Scholl, 1998)</a:t>
            </a:r>
            <a:endParaRPr lang="nl-NL" dirty="0">
              <a:latin typeface="Arial" pitchFamily="34" charset="0"/>
              <a:cs typeface="Arial" pitchFamily="34" charset="0"/>
            </a:endParaRPr>
          </a:p>
        </p:txBody>
      </p:sp>
      <p:sp>
        <p:nvSpPr>
          <p:cNvPr id="42" name="Tekstvak 41"/>
          <p:cNvSpPr txBox="1"/>
          <p:nvPr/>
        </p:nvSpPr>
        <p:spPr>
          <a:xfrm>
            <a:off x="6716713" y="5657850"/>
            <a:ext cx="1733550" cy="461963"/>
          </a:xfrm>
          <a:prstGeom prst="rect">
            <a:avLst/>
          </a:prstGeom>
          <a:noFill/>
        </p:spPr>
        <p:txBody>
          <a:bodyPr>
            <a:spAutoFit/>
          </a:bodyPr>
          <a:lstStyle/>
          <a:p>
            <a:pPr algn="r">
              <a:defRPr/>
            </a:pPr>
            <a:r>
              <a:rPr lang="en-US" sz="1200" dirty="0">
                <a:solidFill>
                  <a:srgbClr val="000000"/>
                </a:solidFill>
                <a:latin typeface="Arial" pitchFamily="34" charset="0"/>
                <a:cs typeface="+mn-cs"/>
              </a:rPr>
              <a:t>(</a:t>
            </a:r>
            <a:r>
              <a:rPr lang="en-US" sz="1200" dirty="0" err="1">
                <a:solidFill>
                  <a:srgbClr val="000000"/>
                </a:solidFill>
                <a:latin typeface="Arial" pitchFamily="34" charset="0"/>
                <a:cs typeface="+mn-cs"/>
              </a:rPr>
              <a:t>Feigenson</a:t>
            </a:r>
            <a:r>
              <a:rPr lang="en-US" sz="1200" dirty="0">
                <a:solidFill>
                  <a:srgbClr val="000000"/>
                </a:solidFill>
                <a:latin typeface="Arial" pitchFamily="34" charset="0"/>
                <a:cs typeface="+mn-cs"/>
              </a:rPr>
              <a:t>, </a:t>
            </a:r>
            <a:r>
              <a:rPr lang="en-US" sz="1200" dirty="0" err="1">
                <a:solidFill>
                  <a:srgbClr val="000000"/>
                </a:solidFill>
                <a:latin typeface="Arial" pitchFamily="34" charset="0"/>
                <a:cs typeface="+mn-cs"/>
              </a:rPr>
              <a:t>Dehaene</a:t>
            </a:r>
            <a:r>
              <a:rPr lang="en-US" sz="1200" dirty="0">
                <a:solidFill>
                  <a:srgbClr val="000000"/>
                </a:solidFill>
                <a:latin typeface="Arial" pitchFamily="34" charset="0"/>
                <a:cs typeface="+mn-cs"/>
              </a:rPr>
              <a:t>, &amp; </a:t>
            </a:r>
            <a:r>
              <a:rPr lang="en-US" sz="1200" dirty="0" err="1">
                <a:solidFill>
                  <a:srgbClr val="000000"/>
                </a:solidFill>
                <a:latin typeface="Arial" pitchFamily="34" charset="0"/>
                <a:cs typeface="+mn-cs"/>
              </a:rPr>
              <a:t>Spelke</a:t>
            </a:r>
            <a:r>
              <a:rPr lang="en-US" sz="1200" dirty="0">
                <a:solidFill>
                  <a:srgbClr val="000000"/>
                </a:solidFill>
                <a:latin typeface="Arial" pitchFamily="34" charset="0"/>
                <a:cs typeface="+mn-cs"/>
              </a:rPr>
              <a:t>, 2004)</a:t>
            </a:r>
            <a:endParaRPr lang="nl-NL" dirty="0">
              <a:latin typeface="Arial" pitchFamily="34" charset="0"/>
              <a:cs typeface="Arial" pitchFamily="34" charset="0"/>
            </a:endParaRPr>
          </a:p>
        </p:txBody>
      </p:sp>
      <p:pic>
        <p:nvPicPr>
          <p:cNvPr id="55" name="Picture 2" descr="http://s2.hbvl.be/imgpath/assets_img_gvl/2009/04/03/441820/vinylvloer-verhoogt-kans-op-autisme_1_515x0.jpg"/>
          <p:cNvPicPr>
            <a:picLocks noChangeAspect="1" noChangeArrowheads="1"/>
          </p:cNvPicPr>
          <p:nvPr/>
        </p:nvPicPr>
        <p:blipFill>
          <a:blip r:embed="rId5" cstate="print"/>
          <a:srcRect/>
          <a:stretch>
            <a:fillRect/>
          </a:stretch>
        </p:blipFill>
        <p:spPr bwMode="auto">
          <a:xfrm>
            <a:off x="213474" y="2070100"/>
            <a:ext cx="2197939" cy="1408171"/>
          </a:xfrm>
          <a:prstGeom prst="rect">
            <a:avLst/>
          </a:prstGeom>
          <a:noFill/>
          <a:ln w="9525">
            <a:noFill/>
            <a:miter lim="800000"/>
            <a:headEnd/>
            <a:tailEnd/>
          </a:ln>
        </p:spPr>
      </p:pic>
      <p:graphicFrame>
        <p:nvGraphicFramePr>
          <p:cNvPr id="56" name="Diagram 55"/>
          <p:cNvGraphicFramePr/>
          <p:nvPr/>
        </p:nvGraphicFramePr>
        <p:xfrm>
          <a:off x="107504" y="6509568"/>
          <a:ext cx="8964488" cy="3038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8" name="Picture 1" descr="expertmeeting"/>
          <p:cNvPicPr>
            <a:picLocks noChangeAspect="1" noChangeArrowheads="1"/>
          </p:cNvPicPr>
          <p:nvPr/>
        </p:nvPicPr>
        <p:blipFill>
          <a:blip r:embed="rId11" cstate="print"/>
          <a:srcRect/>
          <a:stretch>
            <a:fillRect/>
          </a:stretch>
        </p:blipFill>
        <p:spPr bwMode="auto">
          <a:xfrm>
            <a:off x="5237163" y="103187"/>
            <a:ext cx="3619500" cy="1095375"/>
          </a:xfrm>
          <a:prstGeom prst="rect">
            <a:avLst/>
          </a:prstGeom>
          <a:noFill/>
          <a:ln w="9525">
            <a:noFill/>
            <a:miter lim="800000"/>
            <a:headEnd/>
            <a:tailEnd/>
          </a:ln>
        </p:spPr>
      </p:pic>
    </p:spTree>
  </p:cSld>
  <p:clrMapOvr>
    <a:masterClrMapping/>
  </p:clrMapOvr>
  <p:transition advTm="43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0.3|6.7|65.7"/>
</p:tagLst>
</file>

<file path=ppt/tags/tag10.xml><?xml version="1.0" encoding="utf-8"?>
<p:tagLst xmlns:a="http://schemas.openxmlformats.org/drawingml/2006/main" xmlns:r="http://schemas.openxmlformats.org/officeDocument/2006/relationships" xmlns:p="http://schemas.openxmlformats.org/presentationml/2006/main">
  <p:tag name="TIMING" val="|12.5|8.2|7.6"/>
</p:tagLst>
</file>

<file path=ppt/tags/tag2.xml><?xml version="1.0" encoding="utf-8"?>
<p:tagLst xmlns:a="http://schemas.openxmlformats.org/drawingml/2006/main" xmlns:r="http://schemas.openxmlformats.org/officeDocument/2006/relationships" xmlns:p="http://schemas.openxmlformats.org/presentationml/2006/main">
  <p:tag name="TIMING" val="|12.5|8.2|7.6"/>
</p:tagLst>
</file>

<file path=ppt/tags/tag3.xml><?xml version="1.0" encoding="utf-8"?>
<p:tagLst xmlns:a="http://schemas.openxmlformats.org/drawingml/2006/main" xmlns:r="http://schemas.openxmlformats.org/officeDocument/2006/relationships" xmlns:p="http://schemas.openxmlformats.org/presentationml/2006/main">
  <p:tag name="TIMING" val="|12.5|8.2|7.6"/>
</p:tagLst>
</file>

<file path=ppt/tags/tag4.xml><?xml version="1.0" encoding="utf-8"?>
<p:tagLst xmlns:a="http://schemas.openxmlformats.org/drawingml/2006/main" xmlns:r="http://schemas.openxmlformats.org/officeDocument/2006/relationships" xmlns:p="http://schemas.openxmlformats.org/presentationml/2006/main">
  <p:tag name="TIMING" val="|12.5|8.2|7.6"/>
</p:tagLst>
</file>

<file path=ppt/tags/tag5.xml><?xml version="1.0" encoding="utf-8"?>
<p:tagLst xmlns:a="http://schemas.openxmlformats.org/drawingml/2006/main" xmlns:r="http://schemas.openxmlformats.org/officeDocument/2006/relationships" xmlns:p="http://schemas.openxmlformats.org/presentationml/2006/main">
  <p:tag name="TIMING" val="|12.5|8.2|7.6"/>
</p:tagLst>
</file>

<file path=ppt/tags/tag6.xml><?xml version="1.0" encoding="utf-8"?>
<p:tagLst xmlns:a="http://schemas.openxmlformats.org/drawingml/2006/main" xmlns:r="http://schemas.openxmlformats.org/officeDocument/2006/relationships" xmlns:p="http://schemas.openxmlformats.org/presentationml/2006/main">
  <p:tag name="TIMING" val="|12.5|8.2|7.6"/>
</p:tagLst>
</file>

<file path=ppt/tags/tag7.xml><?xml version="1.0" encoding="utf-8"?>
<p:tagLst xmlns:a="http://schemas.openxmlformats.org/drawingml/2006/main" xmlns:r="http://schemas.openxmlformats.org/officeDocument/2006/relationships" xmlns:p="http://schemas.openxmlformats.org/presentationml/2006/main">
  <p:tag name="TIMING" val="|12.5|8.2|7.6"/>
</p:tagLst>
</file>

<file path=ppt/tags/tag8.xml><?xml version="1.0" encoding="utf-8"?>
<p:tagLst xmlns:a="http://schemas.openxmlformats.org/drawingml/2006/main" xmlns:r="http://schemas.openxmlformats.org/officeDocument/2006/relationships" xmlns:p="http://schemas.openxmlformats.org/presentationml/2006/main">
  <p:tag name="TIMING" val="|12.5|8.2|7.6"/>
</p:tagLst>
</file>

<file path=ppt/tags/tag9.xml><?xml version="1.0" encoding="utf-8"?>
<p:tagLst xmlns:a="http://schemas.openxmlformats.org/drawingml/2006/main" xmlns:r="http://schemas.openxmlformats.org/officeDocument/2006/relationships" xmlns:p="http://schemas.openxmlformats.org/presentationml/2006/main">
  <p:tag name="TIMING" val="|12.5|8.2|7.6"/>
</p:tagLst>
</file>

<file path=ppt/theme/theme1.xml><?xml version="1.0" encoding="utf-8"?>
<a:theme xmlns:a="http://schemas.openxmlformats.org/drawingml/2006/main" name="SWVG blanco presentatie">
  <a:themeElements>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sz="2800" b="1" i="0" u="none" strike="noStrike" kern="0" cap="none" spc="0" normalizeH="0" baseline="0" noProof="1" smtClean="0">
            <a:ln>
              <a:noFill/>
            </a:ln>
            <a:solidFill>
              <a:srgbClr val="003366"/>
            </a:solidFill>
            <a:effectLst/>
            <a:uLnTx/>
            <a:uFillTx/>
            <a:latin typeface="+mj-lt"/>
            <a:ea typeface="+mj-ea"/>
            <a:cs typeface="+mj-cs"/>
          </a:defRPr>
        </a:defPPr>
      </a:lstStyle>
    </a:tx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2511</TotalTime>
  <Words>2326</Words>
  <Application>Microsoft Office PowerPoint</Application>
  <PresentationFormat>Diavoorstelling (4:3)</PresentationFormat>
  <Paragraphs>448</Paragraphs>
  <Slides>26</Slides>
  <Notes>25</Notes>
  <HiddenSlides>0</HiddenSlides>
  <MMClips>0</MMClips>
  <ScaleCrop>false</ScaleCrop>
  <HeadingPairs>
    <vt:vector size="6" baseType="variant">
      <vt:variant>
        <vt:lpstr>Thema</vt:lpstr>
      </vt:variant>
      <vt:variant>
        <vt:i4>1</vt:i4>
      </vt:variant>
      <vt:variant>
        <vt:lpstr>Ingesloten OLE-bronprogramma's</vt:lpstr>
      </vt:variant>
      <vt:variant>
        <vt:i4>3</vt:i4>
      </vt:variant>
      <vt:variant>
        <vt:lpstr>Diatitels</vt:lpstr>
      </vt:variant>
      <vt:variant>
        <vt:i4>26</vt:i4>
      </vt:variant>
    </vt:vector>
  </HeadingPairs>
  <TitlesOfParts>
    <vt:vector size="30" baseType="lpstr">
      <vt:lpstr>SWVG blanco presentatie</vt:lpstr>
      <vt:lpstr>Bitmapafbeelding</vt:lpstr>
      <vt:lpstr>Grafiek</vt:lpstr>
      <vt:lpstr>Microsoft Clip Gallery</vt:lpstr>
      <vt:lpstr>Dia 1</vt:lpstr>
      <vt:lpstr>Dia 2</vt:lpstr>
      <vt:lpstr>Dia 3</vt:lpstr>
      <vt:lpstr>Dia 4</vt:lpstr>
      <vt:lpstr>Dia 5</vt:lpstr>
      <vt:lpstr>Dia 6</vt:lpstr>
      <vt:lpstr>Dia 7</vt:lpstr>
      <vt:lpstr>Dia 8</vt:lpstr>
      <vt:lpstr>Dia 9</vt:lpstr>
      <vt:lpstr>Dia 10</vt:lpstr>
      <vt:lpstr>Study I  (n = 87) cross-sectional  0m,8m,12m,18m,24m,28m → 36 m  (n = 3017 stratificated larger sample)</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Ciska</dc:creator>
  <cp:lastModifiedBy>adesoete</cp:lastModifiedBy>
  <cp:revision>353</cp:revision>
  <dcterms:created xsi:type="dcterms:W3CDTF">2010-09-02T13:47:59Z</dcterms:created>
  <dcterms:modified xsi:type="dcterms:W3CDTF">2011-02-10T21:05:46Z</dcterms:modified>
</cp:coreProperties>
</file>